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0"/>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varScale="1">
        <p:scale>
          <a:sx n="62" d="100"/>
          <a:sy n="62" d="100"/>
        </p:scale>
        <p:origin x="816"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961262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Cover mengikuti arahan desain emas dan putih dari pengguna. Tidak menggunakan logo yang tidak diberikan dan tidak mengklaim sebagai template resmi BPK.
DASAR RANCANGAN
Surat No. 0567/SBKI/SKT/X/2026 tanggal 15 Oktober 2026. Pelatihan 3–4 November 2026, 09.00–15.30 WIB; IHT Kantor BPK RI, Cawang, Jakarta Timur; peserta di atas 20 orang. Fasilitator: Prof. Dr. Ahmad Subagyo, S.E., M.M.
Status: rancangan agenda untuk konfirmasi penyelenggara. Pre-test/post-test bukan ujian sertifikasi ChRMP. Tidak ada klaim template atau kode warna resmi BPK.
## Identitas dan dasar penyusunan
| Komponen | Keterangan |
|---|---|
| Nama kegiatan | Pelatihan Chartered Risk Management Professional (ChRMP) |
| Penyelenggara | SBKI Training &amp; Consulting, PT. Solusi Bisnis Konsultasi Indonesia |
| Dasar kegiatan | Surat No. 0567/SBKI/SKT/X/2026, tanggal 15 Oktober 2026, perihal Konfirmasi Trainer ChRMP |
| Hari dan tanggal | Selasa–Rabu, 3–4 November 2026 |
| Waktu | 09.00–15.30 WIB setiap hari |
| Tempat | IHT Kantor BPK RI, Cawang, Jakarta Timur |
| Jumlah peserta | Di atas 20 orang, sesuai surat |
| Fasilitator | Prof. Dr. Ahmad Subagyo, S.E., M.M. |
| Durasi kegiatan | 13 jam waktu terjadwal untuk dua hari |
| Durasi pembelajaran | 600 menit atau 10 jam efektif, termasuk pembukaan, latihan, evaluasi, dan penutupan |
| Metode utama | Paparan interaktif, diskusi, latihan bertahap, studi kasus kelompok, dan presentasi |
| Status dokumen | Rancangan agenda dan outline untuk konfirmasi penyelenggara |
Jadwal tanggal, waktu, tempat, dan jumlah peserta mengikuti surat terlampir. Pembagian sesi, waktu istirahat, keluaran latihan, serta rancangan evaluasi merupakan usulan fasilitasi, bukan ketentuan yang telah dinyatakan dalam surat.
Silabus resmi lembaga sertifikasi, persyaratan kompetensi, mekanisme ujian, dan kriteria kelulusan ChRMP belum tersedia dalam lampiran. Karena itu, rancangan ini tidak menyatakan kesetaraan dengan seluruh skema sertifikasi atau menjanjikan perolehan gelar; pre-test dan post-test di dalamnya hanya digunakan untuk evaluasi pembelajaran.
</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Metode: paparan interaktif, diskusi, demonstrasi, dan studi kasus bertahap. Kelompok 4–5 peserta. Kasus utama berupa pengelolaan penugasan dengan tenggat, bukti memadai, keamanan data, dan reviu mutu. Hari pertama membentuk daftar risiko; hari kedua membentuk analisis, aksi, KRI dan profil. Seluruh kasus simulasi, bukan temuan BPK.
DASAR RANCANGAN
Surat No. 0567/SBKI/SKT/X/2026 tanggal 15 Oktober 2026. Pelatihan 3–4 November 2026, 09.00–15.30 WIB; IHT Kantor BPK RI, Cawang, Jakarta Timur; peserta di atas 20 orang. Fasilitator: Prof. Dr. Ahmad Subagyo, S.E., M.M.
Status: rancangan agenda untuk konfirmasi penyelenggara. Pre-test/post-test bukan ujian sertifikasi ChRMP. Tidak ada klaim template atau kode warna resmi BPK.
## Tujuan dan hasil belajar
Pelatihan diarahkan agar peserta mampu menghubungkan manajemen risiko dengan pencapaian sasaran organisasi, bukan hanya mengisi formulir risiko. Pada akhir kegiatan, peserta diharapkan dapat menghasilkan rancangan pengelolaan risiko satu proses kerja yang bisa dibahas lebih lanjut di unit masing-masing.
- **Konsep dasar:** menjelaskan risiko, ketidakpastian, pengendalian, risiko inheren, risiko residual, dan budaya risiko.
- **Tata kelola:** membedakan peran pemilik risiko, pengelola pengendalian, fungsi koordinasi risiko, pimpinan, dan fungsi assurance sesuai struktur organisasi yang berlaku.
- **Konteks dan identifikasi:** menetapkan sasaran, ruang lingkup, pemangku kepentingan, serta rumusan risiko dalam hubungan sebab–kejadian–dampak.
- **Analisis dan evaluasi:** menggunakan kriteria kemungkinan dan dampak secara konsisten untuk menilai serta memprioritaskan risiko.
- **Perlakuan dan pemantauan:** menyusun tindakan pengendalian, penanggung jawab, tenggat, indikator risiko kunci, dan mekanisme eskalasi.
- **Profil dan komunikasi risiko:** menyajikan daftar risiko, peta risiko, risiko prioritas, serta rencana tindak lanjut secara ringkas dan dapat ditelusuri.
## Rancangan pendekatan pembelajaran
Materi konseptual disampaikan secara ringkas dan langsung digunakan dalam kasus yang sama sepanjang dua hari. Kasus dikembangkan secara bertahap sehingga hasil identifikasi pada hari pertama menjadi dasar analisis, mitigasi, pemantauan, dan pelaporan pada hari kedua.
- **Pembagian kelompok:** sekitar 4–5 peserta per kelompok, disesuaikan dengan jumlah kehadiran; kelompok sebaiknya memadukan perspektif fungsi atau proses kerja.
- **Kasus utama:** pengelolaan penugasan yang harus selesai tepat waktu dengan bukti memadai, data terlindungi, serta keluaran yang melalui reviu mutu.
- **Pilihan kasus lain:** pengadaan barang/jasa pendukung, pengelolaan sistem informasi, pengelolaan SDM, atau kesinambungan layanan organisasi.
- **Batas konteks:** seluruh kasus merupakan simulasi. Risiko manajerial organisasi dibedakan dari konsep risiko pemeriksaan/audit; keduanya tidak dipersamakan atau menggantikan metodologi pemeriksaan yang berlaku.
- **Perlindungan informasi:** gunakan data rekaan atau data yang telah diizinkan dan dianonimkan; jangan memasukkan identitas pihak, dokumen pemeriksaan, atau informasi sensitif.
</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Tabel menyingkat nama sesi dan keluaran agar mudah dibaca. Waktu, urutan, dan durasi dipertahankan dari agenda sebelumnya. Metode dan uraian lengkap ada di bawah.
DASAR RANCANGAN
Surat No. 0567/SBKI/SKT/X/2026 tanggal 15 Oktober 2026. Pelatihan 3–4 November 2026, 09.00–15.30 WIB; IHT Kantor BPK RI, Cawang, Jakarta Timur; peserta di atas 20 orang. Fasilitator: Prof. Dr. Ahmad Subagyo, S.E., M.M.
Status: rancangan agenda untuk konfirmasi penyelenggara. Pre-test/post-test bukan ujian sertifikasi ChRMP. Tidak ada klaim template atau kode warna resmi BPK.
09.00–09.20 (20 menit): Pembukaan, orientasi ChRMP, tujuan, harapan peserta, dan pre-test
Metode: Pengantar, polling, tes singkat
Keluaran: Peta kebutuhan belajar dan hasil awal
09.20–10.15 (55 menit): Sesi 1: Pengantar manajemen risiko, urgensi, jenis risiko, dan budaya risiko
Metode: Paparan interaktif dan diskusi contoh
Keluaran: Kesamaan istilah dan pemahaman dasar
10.15–10.30 (15 menit): Istirahat
Metode: -
Keluaran: -
10.30–11.15 (45 menit): Sesi 2: Kerangka kerja, tata kelola, peran, kebijakan, selera risiko, dan toleransi
Metode: Paparan, diskusi peran, latihan singkat
Keluaran: Rancangan pembagian peran pengelolaan risiko
11.15–12.00 (45 menit): Sesi 3: Proses dan metodologi manajemen risiko; penetapan ruang lingkup, konteks, dan kriteria
Metode: Paparan dan demonstrasi alur
Keluaran: Sasaran proses, ruang lingkup, dan kriteria awal</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Tabel menyingkat nama sesi dan keluaran agar mudah dibaca. Waktu, urutan, dan durasi dipertahankan dari agenda sebelumnya. Metode dan uraian lengkap ada di bawah.
DASAR RANCANGAN
Surat No. 0567/SBKI/SKT/X/2026 tanggal 15 Oktober 2026. Pelatihan 3–4 November 2026, 09.00–15.30 WIB; IHT Kantor BPK RI, Cawang, Jakarta Timur; peserta di atas 20 orang. Fasilitator: Prof. Dr. Ahmad Subagyo, S.E., M.M.
Status: rancangan agenda untuk konfirmasi penyelenggara. Pre-test/post-test bukan ujian sertifikasi ChRMP. Tidak ada klaim template atau kode warna resmi BPK.
12.00–13.00 (60 menit): Istirahat, salat, dan makan
Metode: -
Keluaran: -
13.00–14.15 (75 menit): Sesi 4: Identifikasi risiko, teknik penggalian, sebab–kejadian–dampak, dan kontrol yang tersedia
Metode: Demonstrasi dan latihan kasus kelompok
Keluaran: Draf 5–8 risiko dengan penyebab dan dampaknya
14.15–14.30 (15 menit): Istirahat
Metode: -
Keluaran: -
14.30–15.15 (45 menit): Workshop 1: Penyusunan risk register awal dan penetapan pemilik risiko
Metode: Kerja kelompok dan klinik fasilitator
Keluaran: Risk register awal yang telah ditelaah
15.15–15.30 (15 menit): Reviu hari pertama, koreksi rumusan risiko, dan pengantar tugas hari kedua
Metode: Tanya jawab dan refleksi
Keluaran: Perbaikan daftar risiko serta isu yang perlu dianalisis</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Tabel menyingkat nama sesi dan keluaran agar mudah dibaca. Waktu, urutan, dan durasi dipertahankan dari agenda sebelumnya. Metode dan uraian lengkap ada di bawah.
DASAR RANCANGAN
Surat No. 0567/SBKI/SKT/X/2026 tanggal 15 Oktober 2026. Pelatihan 3–4 November 2026, 09.00–15.30 WIB; IHT Kantor BPK RI, Cawang, Jakarta Timur; peserta di atas 20 orang. Fasilitator: Prof. Dr. Ahmad Subagyo, S.E., M.M.
Status: rancangan agenda untuk konfirmasi penyelenggara. Pre-test/post-test bukan ujian sertifikasi ChRMP. Tidak ada klaim template atau kode warna resmi BPK.
09.00–09.15 (15 menit): Rekapitulasi, pembahasan pertanyaan, dan penyelarasan hasil kelompok
Metode: Diskusi terarah
Keluaran: Risk register siap dianalisis
09.15–10.15 (60 menit): Sesi 5: Analisis dan evaluasi risiko; skala kemungkinan/dampak, kontrol, risiko inheren dan residual, serta prioritas
Metode: Paparan, demonstrasi matriks, latihan
Keluaran: Penilaian risiko dan tiga risiko prioritas
10.15–10.30 (15 menit): Istirahat
Metode: -
Keluaran: -
10.30–11.15 (45 menit): Sesi 6: Perlakuan risiko, pilihan pengendalian, rencana aksi, dan target risiko residual
Metode: Diskusi alternatif dan latihan
Keluaran: Rencana perlakuan tiga risiko prioritas
11.15–12.00 (45 menit): Sesi 7: Pemantauan, indikator risiko kunci, pelaporan, eskalasi, dan reviu efektivitas kontrol
Metode: Paparan dan desain indikator
Keluaran: Minimal dua KRI dan rancangan mekanisme eskalasi</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Tabel menyingkat nama sesi dan keluaran agar mudah dibaca. Waktu, urutan, dan durasi dipertahankan dari agenda sebelumnya. Metode dan uraian lengkap ada di bawah.
DASAR RANCANGAN
Surat No. 0567/SBKI/SKT/X/2026 tanggal 15 Oktober 2026. Pelatihan 3–4 November 2026, 09.00–15.30 WIB; IHT Kantor BPK RI, Cawang, Jakarta Timur; peserta di atas 20 orang. Fasilitator: Prof. Dr. Ahmad Subagyo, S.E., M.M.
Status: rancangan agenda untuk konfirmasi penyelenggara. Pre-test/post-test bukan ujian sertifikasi ChRMP. Tidak ada klaim template atau kode warna resmi BPK.
12.00–13.00 (60 menit): Istirahat, salat, dan makan
Metode: -
Keluaran: -
13.00–14.15 (75 menit): Sesi 8 / Workshop 2: Penyusunan profil risiko terintegrasi, peta risiko, dan ringkasan untuk pimpinan
Metode: Kerja kelompok dan klinik fasilitator
Keluaran: Profil risiko satu proses kerja dan ringkasan satu halaman
14.15–14.30 (15 menit): Istirahat
Metode: -
Keluaran: -
14.30–15.10 (40 menit): Presentasi kelompok, challenge session, dan umpan balik
Metode: Presentasi singkat dan peer review
Keluaran: Profil risiko yang disempurnakan
15.10–15.30 (20 menit): Post-test, evaluasi, komitmen tindak lanjut, dan penutupan
Metode: Tes singkat dan refleksi
Keluaran: Hasil akhir belajar dan satu komitmen penerapan</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Sesi 1, 55 menit. Pengantar dan fondasi manajemen risiko. Waktu 09.20–10.15 WIB. Isi utama, latihan, metode dan hasil mempertahankan outline sebelumnya.
Catatan kualifikasi: kriteria adalah simulasi sampai kebijakan instansi tersedia; kontrol berjalan berbeda dari rencana aksi. Penerimaan risiko tidak mengizinkan pelanggaran. Risiko organisasi tidak dipersamakan dengan risiko pemeriksaan.
DASAR RANCANGAN
Surat No. 0567/SBKI/SKT/X/2026 tanggal 15 Oktober 2026. Pelatihan 3–4 November 2026, 09.00–15.30 WIB; IHT Kantor BPK RI, Cawang, Jakarta Timur; peserta di atas 20 orang. Fasilitator: Prof. Dr. Ahmad Subagyo, S.E., M.M.
Status: rancangan agenda untuk konfirmasi penyelenggara. Pre-test/post-test bukan ujian sertifikasi ChRMP. Tidak ada klaim template atau kode warna resmi BPK.
### Sesi 1: Pengantar dan fondasi manajemen risiko
Sesi ini membangun bahasa bersama sebelum peserta masuk ke formulir dan penilaian risiko. Pembahasan menggunakan modul Pengantar Manajemen Risiko, dilengkapi pembaruan istilah dan contoh sektor publik.
- **Pokok bahasan:** pengertian risiko dan ketidakpastian; hubungan risiko dengan sasaran; ancaman dan peluang; urgensi pengelolaan risiko; jenis dan sumber risiko; serta manfaat budaya risiko.
- **Konsep kunci:** risk event, sumber dan penyebab, dampak, pengendalian, risiko inheren, dan risiko residual.
- **Konteks latihan:** membedakan “kekurangan SDM” sebagai kondisi/penyebab dari kejadian risiko seperti “reviu keluaran terlambat selesai”.
- **Hasil sesi:** peserta mampu membedakan sasaran, risiko, penyebab, dan dampak, serta menyebutkan contoh yang relevan dengan pekerjaannya.
</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Sesi 2, 45 menit. Kerangka kerja dan tata kelola. Waktu 10.30–11.15 WIB. Isi utama, latihan, metode dan hasil mempertahankan outline sebelumnya.
Catatan kualifikasi: kriteria adalah simulasi sampai kebijakan instansi tersedia; kontrol berjalan berbeda dari rencana aksi. Penerimaan risiko tidak mengizinkan pelanggaran. Risiko organisasi tidak dipersamakan dengan risiko pemeriksaan.
RACI adalah Responsible, Accountable, Consulted, Informed. Kerangka ISO bukan empat pilar khusus sektor tertentu. Rujukan: https://www.iso.org/standard/31000
DASAR RANCANGAN
Surat No. 0567/SBKI/SKT/X/2026 tanggal 15 Oktober 2026. Pelatihan 3–4 November 2026, 09.00–15.30 WIB; IHT Kantor BPK RI, Cawang, Jakarta Timur; peserta di atas 20 orang. Fasilitator: Prof. Dr. Ahmad Subagyo, S.E., M.M.
Status: rancangan agenda untuk konfirmasi penyelenggara. Pre-test/post-test bukan ujian sertifikasi ChRMP. Tidak ada klaim template atau kode warna resmi BPK.
### Sesi 2: Kerangka kerja dan tata kelola manajemen risiko
Sesi ini menempatkan manajemen risiko sebagai bagian dari pengelolaan organisasi dan pengambilan keputusan. Materi kerangka kerja dari modul diadaptasi agar contoh struktur perusahaan tidak dipindahkan secara langsung ke struktur BPK.
- **Pokok bahasan:** komitmen pimpinan; integrasi dengan perencanaan, pelaksanaan, dan pengendalian; kebijakan dan prosedur; pembagian wewenang; sumber daya; budaya; serta evaluasi penerapan.
- **Peran dan tanggung jawab:** pemilik risiko, pemilik kontrol, koordinator risiko, pengambil keputusan, dan fungsi assurance; pemetaan akhir mengikuti struktur serta kebijakan internal yang berlaku.
- **Batas pengambilan risiko:** risk appetite, risk tolerance, limit, kewenangan penerimaan risiko, dan jalur eskalasi.
- **Latihan:** menyusun pembagian tugas sederhana menggunakan RACI: Responsible, Accountable, Consulted, dan Informed.
- **Hasil sesi:** peta peran dan tanggung jawab untuk satu proses kerja, tanpa menetapkan jabatan atau kewenangan internal yang belum dikonfirmasi.
ISO 31000:2018 digunakan sebagai rujukan umum prinsip, kerangka kerja, dan proses manajemen risiko, bukan sebagai standar sertifikasi organisasi atau bukti pemenuhan sertifikasi profesional ChRMP ([ISO, Risk management: Guidelines](https://www.iso.org/standard/31000)). Empat pilar pada modul kerangka kerja tetap dapat dipakai sebagai alat penjelas, tetapi tidak diberi label sebagai struktur resmi ISO 31000.
</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Sesi 3, 45 menit. Proses, metodologi, konteks, dan kriteria. Waktu 11.15–12.00 WIB. Isi utama, latihan, metode dan hasil mempertahankan outline sebelumnya.
Catatan kualifikasi: kriteria adalah simulasi sampai kebijakan instansi tersedia; kontrol berjalan berbeda dari rencana aksi. Penerimaan risiko tidak mengizinkan pelanggaran. Risiko organisasi tidak dipersamakan dengan risiko pemeriksaan.
DASAR RANCANGAN
Surat No. 0567/SBKI/SKT/X/2026 tanggal 15 Oktober 2026. Pelatihan 3–4 November 2026, 09.00–15.30 WIB; IHT Kantor BPK RI, Cawang, Jakarta Timur; peserta di atas 20 orang. Fasilitator: Prof. Dr. Ahmad Subagyo, S.E., M.M.
Status: rancangan agenda untuk konfirmasi penyelenggara. Pre-test/post-test bukan ujian sertifikasi ChRMP. Tidak ada klaim template atau kode warna resmi BPK.
### Sesi 3: Proses, metodologi, konteks, dan kriteria risiko
Sesi ini menyusun alur kerja sebelum risiko dinilai sehingga skor tidak dibuat tanpa tujuan dan batas analisis yang jelas. Modul Proses Manajemen Risiko dan Metodologi Manajemen Risiko menjadi dasar pembahasan.
- **Pokok bahasan:** komunikasi dan konsultasi; ruang lingkup, konteks, dan kriteria; identifikasi; analisis; evaluasi; perlakuan; pemantauan dan reviu; serta pencatatan dan pelaporan.
- **Penetapan konteks:** sasaran proses, keluaran yang diharapkan, periode penilaian, pemangku kepentingan, ketergantungan, serta faktor internal dan eksternal.
- **Pilihan metodologi:** pendekatan kualitatif, semi-kuantitatif, dan kuantitatif; kebutuhan data; keterbatasan penilaian berbasis pertimbangan; serta dokumentasi asumsi.
- **Kriteria awal:** definisi skala kemungkinan dan dampak, dimensi dampak yang relevan, aturan penilaian, serta kriteria eskalasi.
- **Hasil sesi:** satu lembar konteks dan kriteria awal yang dipakai secara konsisten dalam latihan selanjutnya.
</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Sesi 4, 75 menit. Identifikasi risiko dan daftar awal. Waktu 13.00–14.15 WIB. Isi utama, latihan, metode dan hasil mempertahankan outline sebelumnya.
Catatan kualifikasi: kriteria adalah simulasi sampai kebijakan instansi tersedia; kontrol berjalan berbeda dari rencana aksi. Penerimaan risiko tidak mengizinkan pelanggaran. Risiko organisasi tidak dipersamakan dengan risiko pemeriksaan.
Teknik tambahan dikenalkan seperlunya: scenario analysis, Failure Mode and Effects Analysis (FMEA), serta bow-tie; bukan seluruhnya dipraktikkan.
DASAR RANCANGAN
Surat No. 0567/SBKI/SKT/X/2026 tanggal 15 Oktober 2026. Pelatihan 3–4 November 2026, 09.00–15.30 WIB; IHT Kantor BPK RI, Cawang, Jakarta Timur; peserta di atas 20 orang. Fasilitator: Prof. Dr. Ahmad Subagyo, S.E., M.M.
Status: rancangan agenda untuk konfirmasi penyelenggara. Pre-test/post-test bukan ujian sertifikasi ChRMP. Tidak ada klaim template atau kode warna resmi BPK.
### Sesi 4: Identifikasi risiko dan penyusunan daftar awal
Sesi ini melatih peserta mengenali kejadian yang dapat memengaruhi sasaran, bukan sekadar membuat daftar masalah. Modul Identifikasi Risiko menjadi acuan utama, dengan pemilihan teknik yang praktis untuk waktu pelatihan.
- **Pokok bahasan:** sumber risiko, kejadian, penyebab, konsekuensi, faktor pemicu, kategori risiko, ketergantungan antarproses, dan pengendalian yang telah tersedia.
- **Teknik utama:** brainstorming terstruktur, wawancara, checklist, telaah alur proses, analisis sebab–akibat, dan pertanyaan “bagaimana jika”.
- **Teknik pengenalan:** scenario analysis, FMEA, dan bow-tie dikenalkan seperlunya; tidak seluruh teknik dalam modul dipraktikkan mendalam selama dua hari.
- **Latihan rumusan:** “Karena [penyebab], dapat terjadi [kejadian risiko], sehingga [dampak pada sasaran].”
- **Hasil sesi:** 5–8 risiko per kelompok, lengkap dengan sasaran terkait, penyebab, dampak, kontrol yang tersedia, dan pemilik risiko.
Workshop 1 digunakan untuk memeriksa duplikasi, kejelasan kejadian, keterkaitan dengan sasaran, dan kelengkapan pengendalian yang dicatat. Penilaian kemungkinan dan dampak diselesaikan pada hari kedua agar peserta tidak langsung memberi skor pada rumusan yang belum tepat.
</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Sesi 5, 60 menit. Analisis, evaluasi, dan prioritisasi. Waktu 09.15–10.15 WIB. Isi utama, latihan, metode dan hasil mempertahankan outline sebelumnya.
Catatan kualifikasi: kriteria adalah simulasi sampai kebijakan instansi tersedia; kontrol berjalan berbeda dari rencana aksi. Penerimaan risiko tidak mengizinkan pelanggaran. Risiko organisasi tidak dipersamakan dengan risiko pemeriksaan.
Indeks ordinal kemungkinan × dampak bukan estimasi kerugian finansial. Residual saat ini memerlukan bukti efektivitas kontrol; penurunan yang masih direncanakan adalah target.
DASAR RANCANGAN
Surat No. 0567/SBKI/SKT/X/2026 tanggal 15 Oktober 2026. Pelatihan 3–4 November 2026, 09.00–15.30 WIB; IHT Kantor BPK RI, Cawang, Jakarta Timur; peserta di atas 20 orang. Fasilitator: Prof. Dr. Ahmad Subagyo, S.E., M.M.
Status: rancangan agenda untuk konfirmasi penyelenggara. Pre-test/post-test bukan ujian sertifikasi ChRMP. Tidak ada klaim template atau kode warna resmi BPK.
### Sesi 5: Analisis, evaluasi, dan prioritisasi risiko
Sesi ini membedakan proses memahami tingkat risiko dari keputusan apakah risiko perlu perlakuan tambahan. Materi diambil dari bagian penilaian pada modul Identifikasi Risiko serta modul Evaluasi Risiko dan Penyusunan Profil Risiko.
- **Pokok bahasan:** dasar penilaian kemungkinan/dampak; konsistensi skala; pengaruh pengendalian; risiko inheren; risiko residual saat ini; ketidakpastian penilaian; dan prioritisasi.
- **Matriks risiko:** penggunaan matriks 5 × 5 sebagai alat latihan, dengan definisi dan aturan kategori yang dinyatakan sejak awal.
- **Evaluasi:** membandingkan hasil penilaian dengan kriteria, selera/toleransi yang disepakati, serta kewenangan keputusan; pertimbangkan pula dampak kritis meskipun kemungkinan rendah.
- **Batas penilaian:** skor ordinal tidak diperlakukan sebagai besaran kerugian; jika dipakai indeks kemungkinan × dampak, indeks tersebut bukan estimasi kerugian finansial.
- **Hasil sesi:** risk register yang telah dinilai, alasan penilaian, peta risiko awal, dan tiga risiko prioritas per kelompok.
Kriteria latihan harus dipisahkan dari ketentuan resmi instansi. Risiko residual tidak otomatis dinyatakan menurun hanya karena ada rencana aksi; efektivitas kontrol yang telah diterapkan perlu dibedakan dari target penurunan yang masih berupa rencana.
</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Sesi 6, 45 menit. Perlakuan risiko dan rencana aksi. Waktu 10.30–11.15 WIB. Isi utama, latihan, metode dan hasil mempertahankan outline sebelumnya.
Catatan kualifikasi: kriteria adalah simulasi sampai kebijakan instansi tersedia; kontrol berjalan berbeda dari rencana aksi. Penerimaan risiko tidak mengizinkan pelanggaran. Risiko organisasi tidak dipersamakan dengan risiko pemeriksaan.
DASAR RANCANGAN
Surat No. 0567/SBKI/SKT/X/2026 tanggal 15 Oktober 2026. Pelatihan 3–4 November 2026, 09.00–15.30 WIB; IHT Kantor BPK RI, Cawang, Jakarta Timur; peserta di atas 20 orang. Fasilitator: Prof. Dr. Ahmad Subagyo, S.E., M.M.
Status: rancangan agenda untuk konfirmasi penyelenggara. Pre-test/post-test bukan ujian sertifikasi ChRMP. Tidak ada klaim template atau kode warna resmi BPK.
### Sesi 6: Perlakuan risiko dan rencana aksi
Sesi ini menekankan keputusan yang bisa dilaksanakan, dipantau, dan dipertanggungjawabkan. Modul Evaluasi Risiko telah memuat penanganan/perlakuan risiko, sehingga materi tersebut dipisahkan menjadi sesi tersendiri tanpa mengasumsikan adanya modul ketujuh yang belum dilampirkan.
- **Pilihan perlakuan:** menghindari, mengurangi kemungkinan, mengurangi dampak, berbagi risiko, atau menerima risiko secara sadar dan berwenang; pilihan harus mempertimbangkan sasaran serta batas hukum dan kebijakan.
- **Desain kontrol:** kontrol preventif, detektif, dan korektif; kesesuaian kontrol dengan penyebab; kecukupan desain; serta bukti pelaksanaan.
- **Rencana aksi:** tindakan spesifik, pemilik aksi, waktu, kebutuhan sumber daya, bukti penyelesaian, target residual, dan tindak lanjut bila target tidak tercapai.
- **Pertimbangan keputusan:** kelayakan, manfaat, biaya, ketergantungan, dan risiko baru akibat tindakan yang dipilih.
- **Hasil sesi:** rencana perlakuan untuk tiga risiko prioritas, dengan pembeda antara kontrol yang sudah berjalan dan aksi tambahan yang direncanakan.
Penerimaan risiko tidak dimaknai sebagai persetujuan atas pelanggaran, fraud, atau pengabaian kewajiban. Seluruh keputusan latihan tetap diposisikan sebagai simulasi dan perlu disesuaikan dengan batas kewenangan organisasi.
</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Sesi 7, 45 menit. Pemantauan, KRI, komunikasi, dan eskalasi. Waktu 11.15–12.00 WIB. Isi utama, latihan, metode dan hasil mempertahankan outline sebelumnya.
Catatan kualifikasi: kriteria adalah simulasi sampai kebijakan instansi tersedia; kontrol berjalan berbeda dari rencana aksi. Penerimaan risiko tidak mengizinkan pelanggaran. Risiko organisasi tidak dipersamakan dengan risiko pemeriksaan.
DASAR RANCANGAN
Surat No. 0567/SBKI/SKT/X/2026 tanggal 15 Oktober 2026. Pelatihan 3–4 November 2026, 09.00–15.30 WIB; IHT Kantor BPK RI, Cawang, Jakarta Timur; peserta di atas 20 orang. Fasilitator: Prof. Dr. Ahmad Subagyo, S.E., M.M.
Status: rancangan agenda untuk konfirmasi penyelenggara. Pre-test/post-test bukan ujian sertifikasi ChRMP. Tidak ada klaim template atau kode warna resmi BPK.
### Sesi 7: Pemantauan, KRI, komunikasi, dan eskalasi
Sesi ini mengubah daftar risiko menjadi perangkat pengelolaan yang digunakan secara berkala. Modul Proses Manajemen Risiko, Evaluasi Risiko, dan Penyusunan Profil Risiko menjadi acuan untuk indikator, pemantauan, serta pelaporan.
- **Pokok bahasan:** pemantauan eksposur, pelaksanaan aksi, efektivitas kontrol, perubahan konteks, kejadian risiko, dan risiko baru.
- **Indikator:** membedakan key risk indicator (KRI), indikator kinerja, dan indikator pelaksanaan kontrol; menentukan definisi, sumber data, frekuensi, ambang, dan pemilik indikator.
- **Komunikasi:** bentuk laporan, penerima, periode, pembahasan pengecualian, serta keputusan yang diperlukan dari pimpinan.
- **Eskalasi:** pemicu, waktu pelaporan, pihak penerima, tindakan awal, dan bukti penutupan tindak lanjut.
- **Hasil sesi:** minimal dua KRI untuk risiko prioritas dan satu alur eskalasi sederhana.
Contoh KRI latihan dapat berupa proporsi berkas yang belum lengkap menjelang tenggat reviu atau jumlah akses data yang belum direviu kewenangannya. Definisi dan ambangnya ditetapkan sebagai asumsi simulasi, bukan dinyatakan sebagai ketentuan BPK.
</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Sesi 8, 75 menit. Profil risiko dan komunikasi kepada pimpinan. Waktu 13.00–14.15 WIB. Isi utama, latihan, metode dan hasil mempertahankan outline sebelumnya.
Catatan kualifikasi: kriteria adalah simulasi sampai kebijakan instansi tersedia; kontrol berjalan berbeda dari rencana aksi. Penerimaan risiko tidak mengizinkan pelanggaran. Risiko organisasi tidak dipersamakan dengan risiko pemeriksaan.
DASAR RANCANGAN
Surat No. 0567/SBKI/SKT/X/2026 tanggal 15 Oktober 2026. Pelatihan 3–4 November 2026, 09.00–15.30 WIB; IHT Kantor BPK RI, Cawang, Jakarta Timur; peserta di atas 20 orang. Fasilitator: Prof. Dr. Ahmad Subagyo, S.E., M.M.
Status: rancangan agenda untuk konfirmasi penyelenggara. Pre-test/post-test bukan ujian sertifikasi ChRMP. Tidak ada klaim template atau kode warna resmi BPK.
### Sesi 8: Penyusunan profil risiko dan komunikasi kepada pimpinan
Sesi ini mengintegrasikan seluruh pekerjaan kelompok menjadi profil risiko yang mudah dibaca dan mendukung keputusan. Modul Penyusunan Profil Risiko menjadi acuan utama, sedangkan kriteria dan format disesuaikan dengan kasus latihan.
- **Pokok bahasan:** profil risiko satu proses; risiko kunci; peta risiko; posisi inheren dan residual saat ini; target residual; prioritas aksi; serta kebutuhan keputusan.
- **Penyajian:** ringkasan satu halaman yang menampilkan sasaran, tiga risiko utama, kondisi kontrol, rencana aksi, KRI, dan isu yang perlu dieskalasi.
- **Konsolidasi:** identifikasi duplikasi dan keterkaitan antar-risiko; hindari menjumlahkan atau merata-ratakan skor ordinal menjadi “risiko organisasi” tanpa metodologi yang jelas.
- **Validasi:** konsistensi rumusan, kriteria, skor, pengendalian, pemilik, aksi, tenggat, dan alasan prioritas.
- **Hasil sesi:** paket profil risiko kelompok yang siap dipresentasikan dan menerima umpan balik.
</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Peserta juga menyusun satu komitmen penerapan per orang. Presentasi lima kelompok: sekitar lima menit pemaparan dan tiga menit tanggapan per kelompok. Bila kelompok lebih banyak, gunakan gallery review. Kriteria umpan balik: hubungan sasaran–risiko, konsistensi penilaian, relevansi kontrol/aksi, pemilik dan tenggat, serta keterbacaan profil. Pre-test masuk pembukaan hari pertama, tidak menambah durasi.
DASAR RANCANGAN
Surat No. 0567/SBKI/SKT/X/2026 tanggal 15 Oktober 2026. Pelatihan 3–4 November 2026, 09.00–15.30 WIB; IHT Kantor BPK RI, Cawang, Jakarta Timur; peserta di atas 20 orang. Fasilitator: Prof. Dr. Ahmad Subagyo, S.E., M.M.
Status: rancangan agenda untuk konfirmasi penyelenggara. Pre-test/post-test bukan ujian sertifikasi ChRMP. Tidak ada klaim template atau kode warna resmi BPK.
## Paket keluaran latihan dan evaluasi
Latihan menghasilkan satu paket terintegrasi per kelompok, bukan tugas terpisah yang tidak berhubungan. Format yang diusulkan dapat diganti dengan formulir resmi organisasi apabila tersedia dan diizinkan untuk digunakan.
| Keluaran | Isi minimum | Target latihan |
|---|---|---|
| Lembar konteks | Sasaran, proses, ruang lingkup, periode, pemangku kepentingan, dan asumsi | Satu proses kerja |
| Risk register | ID, sasaran, kejadian, penyebab, dampak, pemilik, kontrol, dasar penilaian, dan tingkat risiko | 5–8 risiko per kelompok |
| Daftar prioritas | Tiga risiko utama dengan alasan pemilihan dan kebutuhan keputusan | Tiga risiko |
| Rencana perlakuan | Aksi, penanggung jawab, tenggat, sumber daya, bukti, dan target residual | Tiga risiko prioritas |
| Lembar KRI | Definisi, satuan, sumber data, frekuensi, ambang, pemilik, dan respons | Minimal dua indikator |
| Profil risiko | Peta risiko dan ringkasan untuk pimpinan | Satu halaman per kelompok |
| Komitmen penerapan | Satu tindakan yang relevan dengan fungsi peserta dan langkah awalnya | Satu per peserta |
- **Pre-test:** usulan 10 soal singkat dalam alokasi orientasi untuk memetakan pemahaman awal.
- **Evaluasi proses:** umpan balik atas mutu rumusan risiko, konsistensi penilaian, serta hubungan penyebab–kontrol–aksi.
- **Presentasi:** alokasi 40 menit disesuaikan jumlah kelompok; untuk lima kelompok, masing-masing sekitar lima menit presentasi dan tiga menit tanggapan. Bila kelompok lebih banyak, gunakan gallery review dan bahas beberapa temuan lintas kelompok.
- **Post-test:** usulan 10 soal setara dengan pre-test, bukan soal ujian sertifikasi; hasil digunakan sebagai umpan balik belajar.
- **Kriteria latihan:** kejelasan sasaran dan risiko, logika penilaian, relevansi kontrol/aksi, kelengkapan pemilik dan tenggat, serta keterbacaan profil risiko.
</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Dua versi identifikasi dan dua versi evaluasi memiliki teks hasil ekstraksi yang sama. Penomoran sesi adalah rancangan pengajaran, bukan penyalinan nomor berkas. Materi perlakuan dan pemantauan terdapat di modul Evaluasi Risiko sehingga tidak perlu mengasumsikan modul ketujuh.
DASAR RANCANGAN
Surat No. 0567/SBKI/SKT/X/2026 tanggal 15 Oktober 2026. Pelatihan 3–4 November 2026, 09.00–15.30 WIB; IHT Kantor BPK RI, Cawang, Jakarta Timur; peserta di atas 20 orang. Fasilitator: Prof. Dr. Ahmad Subagyo, S.E., M.M.
Status: rancangan agenda untuk konfirmasi penyelenggara. Pre-test/post-test bukan ujian sertifikasi ChRMP. Tidak ada klaim template atau kode warna resmi BPK.
## Pemetaan modul lampiran ke agenda
Sembilan berkas PowerPoint mencakup tujuh topik modul; Identifikasi Risiko dan Evaluasi Risiko masing-masing memiliki dua versi berkas. Teks hasil ekstraksi pada pasangan versi tersebut sama, sehingga keduanya tidak dihitung sebagai materi atau durasi tambahan.
| Topik bahan terlampir | Bagian yang digunakan | Penempatan dalam pelatihan |
|---|---|---|
| Pertemuan 1: Pengantar Manajemen Risiko | Definisi, urgensi, jenis risiko, tujuan, dan budaya risiko | Sesi 1 |
| Pertemuan 2: Proses Manajemen Risiko | Scoping, kategori, risk register, inheren/residual, KRI, proses, dan peran | Sesi 1–3, 7, serta Workshop 1 |
| Pertemuan 3: Metodologi Manajemen Risiko | Prinsip, budaya, komunikasi/konsultasi, alur proses, dan penetapan konteks | Sesi 1–3 |
| Pertemuan 4: Identifikasi Risiko, versi reguler dan Autosaved | Identifikasi, teknik, analisis kualitatif/semi-kuantitatif/kuantitatif, serta matriks | Sesi 4–5 |
| Pertemuan 5: Evaluasi Risiko, dua versi | Kriteria, limit, evaluasi, perlakuan, rencana aksi, serta pemantauan/reviu | Sesi 5–7 |
| Pertemuan 6: Kerangka Kerja Penerapan Risiko | Pilar penerapan, governance, kebijakan, prosedur, limit, dan tanggung jawab | Sesi 2 dan penguatan Sesi 6–7 |
| Pertemuan 8: Penyusunan Profil Risiko | Risk area, tingkat risiko, kriteria, appetite/tolerance, dan pemetaan | Sesi 5 dan 8 |
Penomoran delapan sesi pelatihan merupakan urutan penyampaian yang diusulkan, bukan penyalinan nomor pertemuan pada berkas. Tidak ada asumsi bahwa berkas pertemuan ketujuh tersedia atau telah diperiksa.
</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ISO 31000:2018 merupakan pedoman prinsip, kerangka, dan proses, bukan standar sertifikasi organisasi. Status ChRMP ditentukan lembaga penerbit dan skema yang belum dilampirkan. Jangan mencampur rentang probabilitas atau contoh kerugian industri yang berbeda dalam modul sumber. Gunakan satu kriteria konsisten, jangan membawa contoh pupuk atau struktur komisaris–direksi sebagai kebijakan BPK. Logo dan identitas lama perlu disesuaikan bila modul dipakai kembali.
Rujukan: https://www.iso.org/standard/31000
https://www.iso.org/publication/PUB200464.html
DASAR RANCANGAN
Surat No. 0567/SBKI/SKT/X/2026 tanggal 15 Oktober 2026. Pelatihan 3–4 November 2026, 09.00–15.30 WIB; IHT Kantor BPK RI, Cawang, Jakarta Timur; peserta di atas 20 orang. Fasilitator: Prof. Dr. Ahmad Subagyo, S.E., M.M.
Status: rancangan agenda untuk konfirmasi penyelenggara. Pre-test/post-test bukan ujian sertifikasi ChRMP. Tidak ada klaim template atau kode warna resmi BPK.
## Penyesuaian bahan sebelum pelaksanaan
Modul terlampir memuat contoh korporasi, keuangan, industri, dan keamanan yang perlu dikontekstualkan. Penyesuaian di bawah merupakan pekerjaan persiapan materi; dokumen ini belum mengubah isi sembilan PowerPoint sumber.
- **Contoh dan istilah:** alihkan contoh laba, kredit, produksi pupuk, dan struktur komisaris–direksi menjadi sasaran, proses kerja, mutu keluaran, pengelolaan sumber daya, serta akuntabilitas organisasi sektor publik. Struktur BPK yang digunakan dalam latihan harus dikonfirmasi, bukan diasumsikan identik dengan perseroan.
- **Pembaruan rujukan:** gunakan ISO 31000:2018 untuk kerangka umum dan IEC 31010:2019 untuk pengenalan teknik penilaian; kedua rujukan tersebut dicantumkan dalam paket resmi pengantar manajemen risiko ISO ([ISO, Risk management – the basics](https://www.iso.org/publication/PUB200464.html)).
- **Kriteria penilaian:** selaraskan satu tabel kemungkinan, satu tabel dampak, dan satu matriks untuk seluruh latihan. Modul memuat lebih dari satu contoh rentang probabilitas dan nilai kerugian, sehingga contoh-contoh tersebut tidak boleh dicampur tanpa penjelasan.
- **Dimensi dampak:** prioritaskan dimensi yang relevan dengan kasus, misalnya ketepatan waktu, mutu keluaran, kepatuhan, keamanan informasi, reputasi, atau keselamatan; gunakan kriteria resmi jika tersedia.
- **Klaim historis:** hindari membawa pernyataan umum lama tentang belum adanya fungsi manajemen risiko di Indonesia sebagai gambaran kondisi saat ini.
- **Materi yang dipilih:** pilih slide inti dan latihan sesuai jadwal 600 menit, bukan menyampaikan seluruh halaman secara berurutan. Daftar teknik yang panjang cukup digunakan sebagai peta pengenalan.
- **Identitas bahan:** bila slide sumber akan ditayangkan ulang, sesuaikan sampul, identitas kegiatan, dan logo sesuai izin penggunaannya; jangan mengesankan lembaga lain yang logonya terdapat pada materi lama sebagai penyelenggara kegiatan ini.
</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Konfirmasi dilakukan bersama SBKI dan pihak penanggung jawab kegiatan. Tidak menetapkan tenggat tambahan atau kewenangan internal yang belum disepakati. Pembukaan, dokumentasi, administrasi, dan asesmen sertifikasi dibedakan dari peran fasilitator. Dasar kegiatan: surat No. 0567/SBKI/SKT/X/2026. Materi ini bukan bukti persetujuan penyelenggara atas pembagian sesi.
DASAR RANCANGAN
Surat No. 0567/SBKI/SKT/X/2026 tanggal 15 Oktober 2026. Pelatihan 3–4 November 2026, 09.00–15.30 WIB; IHT Kantor BPK RI, Cawang, Jakarta Timur; peserta di atas 20 orang. Fasilitator: Prof. Dr. Ahmad Subagyo, S.E., M.M.
Status: rancangan agenda untuk konfirmasi penyelenggara. Pre-test/post-test bukan ujian sertifikasi ChRMP. Tidak ada klaim template atau kode warna resmi BPK.
## Kebutuhan pelaksanaan dan konfirmasi penyelenggara
Agenda dapat digunakan sebagai dasar koordinasi awal dan akan lebih presisi setelah profil peserta serta dokumen pendukung tersedia. Hal-hal berikut perlu dikonfirmasi sebelum bahan final dibagikan atau istilah asesmen sertifikasi digunakan.
- **Profil peserta:** fungsi/jabatan, pengalaman mengelola risiko, serta apakah fokus kebutuhan berada pada risiko organisasi, risiko proses, atau penguatan kompetensi pemeriksaan.
- **Skema ChRMP:** lembaga penerbit sertifikasi, silabus/kisi-kisi resmi, persyaratan, bentuk asesmen, serta apakah ujian dilakukan pada jadwal terpisah. Jika ujian wajib masuk dua hari ini, durasi sesi harus dinegosiasikan ulang, bukan disisipkan di luar alokasi.
- **Dokumen internal:** kebijakan manajemen risiko, struktur peran, format risk register, skala kemungkinan/dampak, selera/toleransi, serta pedoman kerahasiaan yang boleh digunakan.
- **Sarana kelas:** proyektor, papan tulis/flipchart, pengaturan meja berkelompok, lembar kerja, dan minimal satu laptop per kelompok.
- **Waktu ibadah dan istirahat:** konfirmasi kecocokan alokasi 12.00–13.00 WIB serta dua istirahat singkat tanpa mengubah rentang acara 09.00–15.30 WIB.
- **Koordinasi penutupan:** pastikan penanggung jawab pembukaan, dokumentasi, evaluasi, dan administrasi kegiatan tersedia; tugas fasilitator dibedakan dari administrasi penyelenggara.
Dasar internal rancangan ini adalah surat konfirmasi trainer dan seluruh modul terlampir. Rujukan eksternal yang digunakan terbatas pada halaman resmi ISO untuk pembaruan kerangka umum dan teknik; ketentuan internal BPK serta persyaratan sertifikasi ChRMP tetap menunggu dokumen berwenang.
</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hyperlink" Target="https://www.iso.org/publication/PUB200464.html" TargetMode="External"/><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a:effectLst/>
      </p:bgPr>
    </p:bg>
    <p:spTree>
      <p:nvGrpSpPr>
        <p:cNvPr id="1" name=""/>
        <p:cNvGrpSpPr/>
        <p:nvPr/>
      </p:nvGrpSpPr>
      <p:grpSpPr>
        <a:xfrm>
          <a:off x="0" y="0"/>
          <a:ext cx="0" cy="0"/>
          <a:chOff x="0" y="0"/>
          <a:chExt cx="0" cy="0"/>
        </a:xfrm>
      </p:grpSpPr>
      <p:sp>
        <p:nvSpPr>
          <p:cNvPr id="2" name="gold_header"/>
          <p:cNvSpPr/>
          <p:nvPr/>
        </p:nvSpPr>
        <p:spPr>
          <a:xfrm>
            <a:off x="0" y="0"/>
            <a:ext cx="12192000" cy="457200"/>
          </a:xfrm>
          <a:prstGeom prst="rect">
            <a:avLst/>
          </a:prstGeom>
          <a:solidFill>
            <a:srgbClr val="D6AF45"/>
          </a:solidFill>
          <a:ln w="7620">
            <a:solidFill>
              <a:srgbClr val="D6AF45"/>
            </a:solidFill>
            <a:prstDash val="solid"/>
          </a:ln>
        </p:spPr>
        <p:txBody>
          <a:bodyPr/>
          <a:lstStyle/>
          <a:p>
            <a:endParaRPr lang="en-US"/>
          </a:p>
        </p:txBody>
      </p:sp>
      <p:sp>
        <p:nvSpPr>
          <p:cNvPr id="3" name="white_header_panel"/>
          <p:cNvSpPr/>
          <p:nvPr/>
        </p:nvSpPr>
        <p:spPr>
          <a:xfrm>
            <a:off x="8366760" y="0"/>
            <a:ext cx="3825240" cy="457200"/>
          </a:xfrm>
          <a:prstGeom prst="rect">
            <a:avLst/>
          </a:prstGeom>
          <a:solidFill>
            <a:srgbClr val="FFFFFF"/>
          </a:solidFill>
          <a:ln w="7620">
            <a:solidFill>
              <a:srgbClr val="FFFFFF"/>
            </a:solidFill>
            <a:prstDash val="solid"/>
          </a:ln>
        </p:spPr>
        <p:txBody>
          <a:bodyPr/>
          <a:lstStyle/>
          <a:p>
            <a:endParaRPr lang="en-US"/>
          </a:p>
        </p:txBody>
      </p:sp>
      <p:sp>
        <p:nvSpPr>
          <p:cNvPr id="4" name="header_course"/>
          <p:cNvSpPr/>
          <p:nvPr/>
        </p:nvSpPr>
        <p:spPr>
          <a:xfrm>
            <a:off x="548640" y="132588"/>
            <a:ext cx="7498080" cy="201168"/>
          </a:xfrm>
          <a:prstGeom prst="rect">
            <a:avLst/>
          </a:prstGeom>
          <a:noFill/>
          <a:ln/>
        </p:spPr>
        <p:txBody>
          <a:bodyPr wrap="square" lIns="0" tIns="0" rIns="0" bIns="0" rtlCol="0" anchor="t"/>
          <a:lstStyle/>
          <a:p>
            <a:pPr marL="0" indent="0">
              <a:lnSpc>
                <a:spcPct val="110000"/>
              </a:lnSpc>
              <a:buNone/>
            </a:pPr>
            <a:r>
              <a:rPr lang="en-US" sz="1200" b="1" dirty="0">
                <a:solidFill>
                  <a:srgbClr val="222831"/>
                </a:solidFill>
                <a:latin typeface="Liberation Sans" pitchFamily="34" charset="0"/>
                <a:ea typeface="Liberation Sans" pitchFamily="34" charset="-122"/>
                <a:cs typeface="Liberation Sans" pitchFamily="34" charset="-120"/>
              </a:rPr>
              <a:t>ChRMP  |  AGENDA DAN OUTLINE</a:t>
            </a:r>
            <a:endParaRPr lang="en-US" sz="1200" dirty="0"/>
          </a:p>
        </p:txBody>
      </p:sp>
      <p:sp>
        <p:nvSpPr>
          <p:cNvPr id="5" name="header_venue"/>
          <p:cNvSpPr/>
          <p:nvPr/>
        </p:nvSpPr>
        <p:spPr>
          <a:xfrm>
            <a:off x="8613648" y="132588"/>
            <a:ext cx="3017520" cy="201168"/>
          </a:xfrm>
          <a:prstGeom prst="rect">
            <a:avLst/>
          </a:prstGeom>
          <a:noFill/>
          <a:ln/>
        </p:spPr>
        <p:txBody>
          <a:bodyPr wrap="square" lIns="0" tIns="0" rIns="0" bIns="0" rtlCol="0" anchor="t"/>
          <a:lstStyle/>
          <a:p>
            <a:pPr marL="0" indent="0" algn="r">
              <a:lnSpc>
                <a:spcPct val="110000"/>
              </a:lnSpc>
              <a:buNone/>
            </a:pPr>
            <a:r>
              <a:rPr lang="en-US" sz="1200" b="1" dirty="0">
                <a:solidFill>
                  <a:srgbClr val="8C681A"/>
                </a:solidFill>
                <a:latin typeface="Liberation Sans" pitchFamily="34" charset="0"/>
                <a:ea typeface="Liberation Sans" pitchFamily="34" charset="-122"/>
                <a:cs typeface="Liberation Sans" pitchFamily="34" charset="-120"/>
              </a:rPr>
              <a:t>IHT BPK RI  |  CAWANG</a:t>
            </a:r>
            <a:endParaRPr lang="en-US" sz="1200" dirty="0"/>
          </a:p>
        </p:txBody>
      </p:sp>
      <p:sp>
        <p:nvSpPr>
          <p:cNvPr id="6" name="gold_footer"/>
          <p:cNvSpPr/>
          <p:nvPr/>
        </p:nvSpPr>
        <p:spPr>
          <a:xfrm>
            <a:off x="0" y="6437376"/>
            <a:ext cx="12192000" cy="420624"/>
          </a:xfrm>
          <a:prstGeom prst="rect">
            <a:avLst/>
          </a:prstGeom>
          <a:solidFill>
            <a:srgbClr val="D6AF45"/>
          </a:solidFill>
          <a:ln w="7620">
            <a:solidFill>
              <a:srgbClr val="D6AF45"/>
            </a:solidFill>
            <a:prstDash val="solid"/>
          </a:ln>
        </p:spPr>
        <p:txBody>
          <a:bodyPr/>
          <a:lstStyle/>
          <a:p>
            <a:endParaRPr lang="en-US"/>
          </a:p>
        </p:txBody>
      </p:sp>
      <p:sp>
        <p:nvSpPr>
          <p:cNvPr id="7" name="white_footer_panel"/>
          <p:cNvSpPr/>
          <p:nvPr/>
        </p:nvSpPr>
        <p:spPr>
          <a:xfrm>
            <a:off x="0" y="6437376"/>
            <a:ext cx="8366760" cy="420624"/>
          </a:xfrm>
          <a:prstGeom prst="rect">
            <a:avLst/>
          </a:prstGeom>
          <a:solidFill>
            <a:srgbClr val="FFFFFF"/>
          </a:solidFill>
          <a:ln w="7620">
            <a:solidFill>
              <a:srgbClr val="FFFFFF"/>
            </a:solidFill>
            <a:prstDash val="solid"/>
          </a:ln>
        </p:spPr>
        <p:txBody>
          <a:bodyPr/>
          <a:lstStyle/>
          <a:p>
            <a:endParaRPr lang="en-US"/>
          </a:p>
        </p:txBody>
      </p:sp>
      <p:sp>
        <p:nvSpPr>
          <p:cNvPr id="8" name="footer_presenter"/>
          <p:cNvSpPr/>
          <p:nvPr/>
        </p:nvSpPr>
        <p:spPr>
          <a:xfrm>
            <a:off x="548640" y="6556248"/>
            <a:ext cx="7589520" cy="164592"/>
          </a:xfrm>
          <a:prstGeom prst="rect">
            <a:avLst/>
          </a:prstGeom>
          <a:noFill/>
          <a:ln/>
        </p:spPr>
        <p:txBody>
          <a:bodyPr wrap="square" lIns="0" tIns="0" rIns="0" bIns="0" rtlCol="0" anchor="t"/>
          <a:lstStyle/>
          <a:p>
            <a:pPr marL="0" indent="0">
              <a:lnSpc>
                <a:spcPct val="110000"/>
              </a:lnSpc>
              <a:buNone/>
            </a:pPr>
            <a:r>
              <a:rPr lang="en-US" sz="1050" dirty="0">
                <a:solidFill>
                  <a:srgbClr val="59616C"/>
                </a:solidFill>
                <a:latin typeface="Liberation Sans" pitchFamily="34" charset="0"/>
                <a:ea typeface="Liberation Sans" pitchFamily="34" charset="-122"/>
                <a:cs typeface="Liberation Sans" pitchFamily="34" charset="-120"/>
              </a:rPr>
              <a:t>Prof. Dr. Ahmad Subagyo  |  SBKI Training &amp; Consulting</a:t>
            </a:r>
            <a:endParaRPr lang="en-US" sz="1050" dirty="0"/>
          </a:p>
        </p:txBody>
      </p:sp>
      <p:sp>
        <p:nvSpPr>
          <p:cNvPr id="9" name="footer_date"/>
          <p:cNvSpPr/>
          <p:nvPr/>
        </p:nvSpPr>
        <p:spPr>
          <a:xfrm>
            <a:off x="8595360" y="6547104"/>
            <a:ext cx="2468880" cy="182880"/>
          </a:xfrm>
          <a:prstGeom prst="rect">
            <a:avLst/>
          </a:prstGeom>
          <a:noFill/>
          <a:ln/>
        </p:spPr>
        <p:txBody>
          <a:bodyPr wrap="square" lIns="0" tIns="0" rIns="0" bIns="0" rtlCol="0" anchor="t"/>
          <a:lstStyle/>
          <a:p>
            <a:pPr marL="0" indent="0" algn="r">
              <a:lnSpc>
                <a:spcPct val="110000"/>
              </a:lnSpc>
              <a:buNone/>
            </a:pPr>
            <a:r>
              <a:rPr lang="en-US" sz="1050" b="1" dirty="0">
                <a:solidFill>
                  <a:srgbClr val="222831"/>
                </a:solidFill>
                <a:latin typeface="Liberation Sans" pitchFamily="34" charset="0"/>
                <a:ea typeface="Liberation Sans" pitchFamily="34" charset="-122"/>
                <a:cs typeface="Liberation Sans" pitchFamily="34" charset="-120"/>
              </a:rPr>
              <a:t>3–4 November 2026</a:t>
            </a:r>
            <a:endParaRPr lang="en-US" sz="1050" dirty="0"/>
          </a:p>
        </p:txBody>
      </p:sp>
      <p:sp>
        <p:nvSpPr>
          <p:cNvPr id="10" name="footer_page"/>
          <p:cNvSpPr/>
          <p:nvPr/>
        </p:nvSpPr>
        <p:spPr>
          <a:xfrm>
            <a:off x="11301984" y="6533388"/>
            <a:ext cx="338328" cy="210312"/>
          </a:xfrm>
          <a:prstGeom prst="rect">
            <a:avLst/>
          </a:prstGeom>
          <a:noFill/>
          <a:ln/>
        </p:spPr>
        <p:txBody>
          <a:bodyPr wrap="square" lIns="0" tIns="0" rIns="0" bIns="0" rtlCol="0" anchor="t"/>
          <a:lstStyle/>
          <a:p>
            <a:pPr marL="0" indent="0" algn="r">
              <a:lnSpc>
                <a:spcPct val="110000"/>
              </a:lnSpc>
              <a:buNone/>
            </a:pPr>
            <a:r>
              <a:rPr lang="en-US" sz="1200" b="1" dirty="0">
                <a:solidFill>
                  <a:srgbClr val="222831"/>
                </a:solidFill>
                <a:latin typeface="Liberation Sans" pitchFamily="34" charset="0"/>
                <a:ea typeface="Liberation Sans" pitchFamily="34" charset="-122"/>
                <a:cs typeface="Liberation Sans" pitchFamily="34" charset="-120"/>
              </a:rPr>
              <a:t>01</a:t>
            </a:r>
            <a:endParaRPr lang="en-US" sz="1200" dirty="0"/>
          </a:p>
        </p:txBody>
      </p:sp>
      <p:sp>
        <p:nvSpPr>
          <p:cNvPr id="11" name="section"/>
          <p:cNvSpPr/>
          <p:nvPr/>
        </p:nvSpPr>
        <p:spPr>
          <a:xfrm>
            <a:off x="548640" y="694944"/>
            <a:ext cx="11091672" cy="246888"/>
          </a:xfrm>
          <a:prstGeom prst="rect">
            <a:avLst/>
          </a:prstGeom>
          <a:noFill/>
          <a:ln/>
        </p:spPr>
        <p:txBody>
          <a:bodyPr wrap="square" lIns="0" tIns="0" rIns="0" bIns="0" rtlCol="0" anchor="t"/>
          <a:lstStyle/>
          <a:p>
            <a:pPr marL="0" indent="0">
              <a:lnSpc>
                <a:spcPct val="110000"/>
              </a:lnSpc>
              <a:buNone/>
            </a:pPr>
            <a:r>
              <a:rPr lang="en-US" sz="1400" b="1" dirty="0">
                <a:solidFill>
                  <a:srgbClr val="8C681A"/>
                </a:solidFill>
                <a:latin typeface="Liberation Sans" pitchFamily="34" charset="0"/>
                <a:ea typeface="Liberation Sans" pitchFamily="34" charset="-122"/>
                <a:cs typeface="Liberation Sans" pitchFamily="34" charset="-120"/>
              </a:rPr>
              <a:t>PROGRAM PELATIHAN DUA HARI</a:t>
            </a:r>
            <a:endParaRPr lang="en-US" sz="1400" dirty="0"/>
          </a:p>
        </p:txBody>
      </p:sp>
      <p:sp>
        <p:nvSpPr>
          <p:cNvPr id="12" name="cover_kicker"/>
          <p:cNvSpPr/>
          <p:nvPr/>
        </p:nvSpPr>
        <p:spPr>
          <a:xfrm>
            <a:off x="548640" y="1344168"/>
            <a:ext cx="10972800" cy="329184"/>
          </a:xfrm>
          <a:prstGeom prst="rect">
            <a:avLst/>
          </a:prstGeom>
          <a:noFill/>
          <a:ln/>
        </p:spPr>
        <p:txBody>
          <a:bodyPr wrap="square" lIns="0" tIns="0" rIns="0" bIns="0" rtlCol="0" anchor="t"/>
          <a:lstStyle/>
          <a:p>
            <a:pPr marL="0" indent="0">
              <a:lnSpc>
                <a:spcPct val="110000"/>
              </a:lnSpc>
              <a:buNone/>
            </a:pPr>
            <a:r>
              <a:rPr lang="en-US" sz="1800" b="1" dirty="0">
                <a:solidFill>
                  <a:srgbClr val="8C681A"/>
                </a:solidFill>
                <a:latin typeface="Liberation Sans" pitchFamily="34" charset="0"/>
                <a:ea typeface="Liberation Sans" pitchFamily="34" charset="-122"/>
                <a:cs typeface="Liberation Sans" pitchFamily="34" charset="-120"/>
              </a:rPr>
              <a:t>AGENDA DAN OUTLINE PELATIHAN</a:t>
            </a:r>
            <a:endParaRPr lang="en-US" sz="1800" dirty="0"/>
          </a:p>
        </p:txBody>
      </p:sp>
      <p:sp>
        <p:nvSpPr>
          <p:cNvPr id="13" name="cover_title"/>
          <p:cNvSpPr/>
          <p:nvPr/>
        </p:nvSpPr>
        <p:spPr>
          <a:xfrm>
            <a:off x="548640" y="1847088"/>
            <a:ext cx="11091672" cy="1417320"/>
          </a:xfrm>
          <a:prstGeom prst="rect">
            <a:avLst/>
          </a:prstGeom>
          <a:noFill/>
          <a:ln/>
        </p:spPr>
        <p:txBody>
          <a:bodyPr wrap="square" lIns="0" tIns="0" rIns="0" bIns="0" rtlCol="0" anchor="t"/>
          <a:lstStyle/>
          <a:p>
            <a:pPr marL="0" indent="0">
              <a:lnSpc>
                <a:spcPct val="110000"/>
              </a:lnSpc>
              <a:buNone/>
            </a:pPr>
            <a:r>
              <a:rPr lang="en-US" sz="4200" b="1" dirty="0">
                <a:solidFill>
                  <a:srgbClr val="222831"/>
                </a:solidFill>
                <a:latin typeface="Liberation Sans" pitchFamily="34" charset="0"/>
                <a:ea typeface="Liberation Sans" pitchFamily="34" charset="-122"/>
                <a:cs typeface="Liberation Sans" pitchFamily="34" charset="-120"/>
              </a:rPr>
              <a:t>Chartered Risk Management</a:t>
            </a:r>
            <a:endParaRPr lang="en-US" sz="4200" dirty="0"/>
          </a:p>
          <a:p>
            <a:pPr marL="0" indent="0">
              <a:lnSpc>
                <a:spcPct val="110000"/>
              </a:lnSpc>
              <a:buNone/>
            </a:pPr>
            <a:r>
              <a:rPr lang="en-US" sz="4200" b="1" dirty="0">
                <a:solidFill>
                  <a:srgbClr val="222831"/>
                </a:solidFill>
                <a:latin typeface="Liberation Sans" pitchFamily="34" charset="0"/>
                <a:ea typeface="Liberation Sans" pitchFamily="34" charset="-122"/>
                <a:cs typeface="Liberation Sans" pitchFamily="34" charset="-120"/>
              </a:rPr>
              <a:t>Professional (ChRMP)</a:t>
            </a:r>
            <a:endParaRPr lang="en-US" sz="4200" dirty="0"/>
          </a:p>
        </p:txBody>
      </p:sp>
      <p:sp>
        <p:nvSpPr>
          <p:cNvPr id="14" name="cover_facilitator_label"/>
          <p:cNvSpPr/>
          <p:nvPr/>
        </p:nvSpPr>
        <p:spPr>
          <a:xfrm>
            <a:off x="548640" y="3657600"/>
            <a:ext cx="8229600" cy="228600"/>
          </a:xfrm>
          <a:prstGeom prst="rect">
            <a:avLst/>
          </a:prstGeom>
          <a:noFill/>
          <a:ln/>
        </p:spPr>
        <p:txBody>
          <a:bodyPr wrap="square" lIns="0" tIns="0" rIns="0" bIns="0" rtlCol="0" anchor="t"/>
          <a:lstStyle/>
          <a:p>
            <a:pPr marL="0" indent="0">
              <a:lnSpc>
                <a:spcPct val="110000"/>
              </a:lnSpc>
              <a:buNone/>
            </a:pPr>
            <a:r>
              <a:rPr lang="en-US" sz="1400" b="1" dirty="0">
                <a:solidFill>
                  <a:srgbClr val="8C681A"/>
                </a:solidFill>
                <a:latin typeface="Liberation Sans" pitchFamily="34" charset="0"/>
                <a:ea typeface="Liberation Sans" pitchFamily="34" charset="-122"/>
                <a:cs typeface="Liberation Sans" pitchFamily="34" charset="-120"/>
              </a:rPr>
              <a:t>DOSEN / FASILITATOR</a:t>
            </a:r>
            <a:endParaRPr lang="en-US" sz="1400" dirty="0"/>
          </a:p>
        </p:txBody>
      </p:sp>
      <p:sp>
        <p:nvSpPr>
          <p:cNvPr id="15" name="cover_facilitator"/>
          <p:cNvSpPr/>
          <p:nvPr/>
        </p:nvSpPr>
        <p:spPr>
          <a:xfrm>
            <a:off x="548640" y="4005072"/>
            <a:ext cx="11064240" cy="457200"/>
          </a:xfrm>
          <a:prstGeom prst="rect">
            <a:avLst/>
          </a:prstGeom>
          <a:noFill/>
          <a:ln/>
        </p:spPr>
        <p:txBody>
          <a:bodyPr wrap="square" lIns="0" tIns="0" rIns="0" bIns="0" rtlCol="0" anchor="t"/>
          <a:lstStyle/>
          <a:p>
            <a:pPr marL="0" indent="0">
              <a:lnSpc>
                <a:spcPct val="110000"/>
              </a:lnSpc>
              <a:buNone/>
            </a:pPr>
            <a:r>
              <a:rPr lang="en-US" sz="2500" b="1" dirty="0">
                <a:solidFill>
                  <a:srgbClr val="222831"/>
                </a:solidFill>
                <a:latin typeface="Liberation Sans" pitchFamily="34" charset="0"/>
                <a:ea typeface="Liberation Sans" pitchFamily="34" charset="-122"/>
                <a:cs typeface="Liberation Sans" pitchFamily="34" charset="-120"/>
              </a:rPr>
              <a:t>Prof. Dr. Ahmad Subagyo, S.E., M.M.</a:t>
            </a:r>
            <a:endParaRPr lang="en-US" sz="2500" dirty="0"/>
          </a:p>
        </p:txBody>
      </p:sp>
      <p:sp>
        <p:nvSpPr>
          <p:cNvPr id="16" name="cover_meta0"/>
          <p:cNvSpPr/>
          <p:nvPr/>
        </p:nvSpPr>
        <p:spPr>
          <a:xfrm>
            <a:off x="548640" y="4800600"/>
            <a:ext cx="3538728" cy="1133856"/>
          </a:xfrm>
          <a:prstGeom prst="rect">
            <a:avLst/>
          </a:prstGeom>
          <a:solidFill>
            <a:srgbClr val="FBF6E7"/>
          </a:solidFill>
          <a:ln w="7620">
            <a:solidFill>
              <a:srgbClr val="FBF6E7"/>
            </a:solidFill>
            <a:prstDash val="solid"/>
          </a:ln>
        </p:spPr>
        <p:txBody>
          <a:bodyPr/>
          <a:lstStyle/>
          <a:p>
            <a:endParaRPr lang="en-US"/>
          </a:p>
        </p:txBody>
      </p:sp>
      <p:sp>
        <p:nvSpPr>
          <p:cNvPr id="17" name="cover_label0"/>
          <p:cNvSpPr/>
          <p:nvPr/>
        </p:nvSpPr>
        <p:spPr>
          <a:xfrm>
            <a:off x="713232" y="4946904"/>
            <a:ext cx="3200400" cy="210312"/>
          </a:xfrm>
          <a:prstGeom prst="rect">
            <a:avLst/>
          </a:prstGeom>
          <a:noFill/>
          <a:ln/>
        </p:spPr>
        <p:txBody>
          <a:bodyPr wrap="square" lIns="0" tIns="0" rIns="0" bIns="0" rtlCol="0" anchor="t"/>
          <a:lstStyle/>
          <a:p>
            <a:pPr marL="0" indent="0">
              <a:lnSpc>
                <a:spcPct val="110000"/>
              </a:lnSpc>
              <a:buNone/>
            </a:pPr>
            <a:r>
              <a:rPr lang="en-US" sz="1200" b="1" dirty="0">
                <a:solidFill>
                  <a:srgbClr val="8C681A"/>
                </a:solidFill>
                <a:latin typeface="Liberation Sans" pitchFamily="34" charset="0"/>
                <a:ea typeface="Liberation Sans" pitchFamily="34" charset="-122"/>
                <a:cs typeface="Liberation Sans" pitchFamily="34" charset="-120"/>
              </a:rPr>
              <a:t>SELASA–RABU</a:t>
            </a:r>
            <a:endParaRPr lang="en-US" sz="1200" dirty="0"/>
          </a:p>
        </p:txBody>
      </p:sp>
      <p:sp>
        <p:nvSpPr>
          <p:cNvPr id="18" name="cover_value0"/>
          <p:cNvSpPr/>
          <p:nvPr/>
        </p:nvSpPr>
        <p:spPr>
          <a:xfrm>
            <a:off x="713232" y="5276088"/>
            <a:ext cx="3200400" cy="566928"/>
          </a:xfrm>
          <a:prstGeom prst="rect">
            <a:avLst/>
          </a:prstGeom>
          <a:noFill/>
          <a:ln/>
        </p:spPr>
        <p:txBody>
          <a:bodyPr wrap="square" lIns="0" tIns="0" rIns="0" bIns="0" rtlCol="0" anchor="t"/>
          <a:lstStyle/>
          <a:p>
            <a:pPr marL="0" indent="0">
              <a:lnSpc>
                <a:spcPct val="110000"/>
              </a:lnSpc>
              <a:buNone/>
            </a:pPr>
            <a:r>
              <a:rPr lang="en-US" sz="1700" b="1" dirty="0">
                <a:solidFill>
                  <a:srgbClr val="222831"/>
                </a:solidFill>
                <a:latin typeface="Liberation Sans" pitchFamily="34" charset="0"/>
                <a:ea typeface="Liberation Sans" pitchFamily="34" charset="-122"/>
                <a:cs typeface="Liberation Sans" pitchFamily="34" charset="-120"/>
              </a:rPr>
              <a:t>3–4 November 2026</a:t>
            </a:r>
            <a:endParaRPr lang="en-US" sz="1700" dirty="0"/>
          </a:p>
        </p:txBody>
      </p:sp>
      <p:sp>
        <p:nvSpPr>
          <p:cNvPr id="19" name="cover_meta1"/>
          <p:cNvSpPr/>
          <p:nvPr/>
        </p:nvSpPr>
        <p:spPr>
          <a:xfrm>
            <a:off x="4325112" y="4800600"/>
            <a:ext cx="3538728" cy="1133856"/>
          </a:xfrm>
          <a:prstGeom prst="rect">
            <a:avLst/>
          </a:prstGeom>
          <a:solidFill>
            <a:srgbClr val="FBF6E7"/>
          </a:solidFill>
          <a:ln w="7620">
            <a:solidFill>
              <a:srgbClr val="FBF6E7"/>
            </a:solidFill>
            <a:prstDash val="solid"/>
          </a:ln>
        </p:spPr>
        <p:txBody>
          <a:bodyPr/>
          <a:lstStyle/>
          <a:p>
            <a:endParaRPr lang="en-US"/>
          </a:p>
        </p:txBody>
      </p:sp>
      <p:sp>
        <p:nvSpPr>
          <p:cNvPr id="20" name="cover_label1"/>
          <p:cNvSpPr/>
          <p:nvPr/>
        </p:nvSpPr>
        <p:spPr>
          <a:xfrm>
            <a:off x="4489704" y="4946904"/>
            <a:ext cx="3200400" cy="210312"/>
          </a:xfrm>
          <a:prstGeom prst="rect">
            <a:avLst/>
          </a:prstGeom>
          <a:noFill/>
          <a:ln/>
        </p:spPr>
        <p:txBody>
          <a:bodyPr wrap="square" lIns="0" tIns="0" rIns="0" bIns="0" rtlCol="0" anchor="t"/>
          <a:lstStyle/>
          <a:p>
            <a:pPr marL="0" indent="0">
              <a:lnSpc>
                <a:spcPct val="110000"/>
              </a:lnSpc>
              <a:buNone/>
            </a:pPr>
            <a:r>
              <a:rPr lang="en-US" sz="1200" b="1" dirty="0">
                <a:solidFill>
                  <a:srgbClr val="8C681A"/>
                </a:solidFill>
                <a:latin typeface="Liberation Sans" pitchFamily="34" charset="0"/>
                <a:ea typeface="Liberation Sans" pitchFamily="34" charset="-122"/>
                <a:cs typeface="Liberation Sans" pitchFamily="34" charset="-120"/>
              </a:rPr>
              <a:t>WAKTU</a:t>
            </a:r>
            <a:endParaRPr lang="en-US" sz="1200" dirty="0"/>
          </a:p>
        </p:txBody>
      </p:sp>
      <p:sp>
        <p:nvSpPr>
          <p:cNvPr id="21" name="cover_value1"/>
          <p:cNvSpPr/>
          <p:nvPr/>
        </p:nvSpPr>
        <p:spPr>
          <a:xfrm>
            <a:off x="4489704" y="5276088"/>
            <a:ext cx="3200400" cy="566928"/>
          </a:xfrm>
          <a:prstGeom prst="rect">
            <a:avLst/>
          </a:prstGeom>
          <a:noFill/>
          <a:ln/>
        </p:spPr>
        <p:txBody>
          <a:bodyPr wrap="square" lIns="0" tIns="0" rIns="0" bIns="0" rtlCol="0" anchor="t"/>
          <a:lstStyle/>
          <a:p>
            <a:pPr marL="0" indent="0">
              <a:lnSpc>
                <a:spcPct val="110000"/>
              </a:lnSpc>
              <a:buNone/>
            </a:pPr>
            <a:r>
              <a:rPr lang="en-US" sz="1700" b="1" dirty="0">
                <a:solidFill>
                  <a:srgbClr val="222831"/>
                </a:solidFill>
                <a:latin typeface="Liberation Sans" pitchFamily="34" charset="0"/>
                <a:ea typeface="Liberation Sans" pitchFamily="34" charset="-122"/>
                <a:cs typeface="Liberation Sans" pitchFamily="34" charset="-120"/>
              </a:rPr>
              <a:t>09.00–15.30 WIB</a:t>
            </a:r>
            <a:endParaRPr lang="en-US" sz="1700" dirty="0"/>
          </a:p>
        </p:txBody>
      </p:sp>
      <p:sp>
        <p:nvSpPr>
          <p:cNvPr id="22" name="cover_meta2"/>
          <p:cNvSpPr/>
          <p:nvPr/>
        </p:nvSpPr>
        <p:spPr>
          <a:xfrm>
            <a:off x="8101584" y="4800600"/>
            <a:ext cx="3538728" cy="1133856"/>
          </a:xfrm>
          <a:prstGeom prst="rect">
            <a:avLst/>
          </a:prstGeom>
          <a:solidFill>
            <a:srgbClr val="FBF6E7"/>
          </a:solidFill>
          <a:ln w="7620">
            <a:solidFill>
              <a:srgbClr val="FBF6E7"/>
            </a:solidFill>
            <a:prstDash val="solid"/>
          </a:ln>
        </p:spPr>
        <p:txBody>
          <a:bodyPr/>
          <a:lstStyle/>
          <a:p>
            <a:endParaRPr lang="en-US"/>
          </a:p>
        </p:txBody>
      </p:sp>
      <p:sp>
        <p:nvSpPr>
          <p:cNvPr id="23" name="cover_label2"/>
          <p:cNvSpPr/>
          <p:nvPr/>
        </p:nvSpPr>
        <p:spPr>
          <a:xfrm>
            <a:off x="8266176" y="4946904"/>
            <a:ext cx="3200400" cy="210312"/>
          </a:xfrm>
          <a:prstGeom prst="rect">
            <a:avLst/>
          </a:prstGeom>
          <a:noFill/>
          <a:ln/>
        </p:spPr>
        <p:txBody>
          <a:bodyPr wrap="square" lIns="0" tIns="0" rIns="0" bIns="0" rtlCol="0" anchor="t"/>
          <a:lstStyle/>
          <a:p>
            <a:pPr marL="0" indent="0">
              <a:lnSpc>
                <a:spcPct val="110000"/>
              </a:lnSpc>
              <a:buNone/>
            </a:pPr>
            <a:r>
              <a:rPr lang="en-US" sz="1200" b="1" dirty="0">
                <a:solidFill>
                  <a:srgbClr val="8C681A"/>
                </a:solidFill>
                <a:latin typeface="Liberation Sans" pitchFamily="34" charset="0"/>
                <a:ea typeface="Liberation Sans" pitchFamily="34" charset="-122"/>
                <a:cs typeface="Liberation Sans" pitchFamily="34" charset="-120"/>
              </a:rPr>
              <a:t>TEMPAT</a:t>
            </a:r>
            <a:endParaRPr lang="en-US" sz="1200" dirty="0"/>
          </a:p>
        </p:txBody>
      </p:sp>
      <p:sp>
        <p:nvSpPr>
          <p:cNvPr id="24" name="cover_value2"/>
          <p:cNvSpPr/>
          <p:nvPr/>
        </p:nvSpPr>
        <p:spPr>
          <a:xfrm>
            <a:off x="8266176" y="5276088"/>
            <a:ext cx="3200400" cy="566928"/>
          </a:xfrm>
          <a:prstGeom prst="rect">
            <a:avLst/>
          </a:prstGeom>
          <a:noFill/>
          <a:ln/>
        </p:spPr>
        <p:txBody>
          <a:bodyPr wrap="square" lIns="0" tIns="0" rIns="0" bIns="0" rtlCol="0" anchor="t"/>
          <a:lstStyle/>
          <a:p>
            <a:pPr marL="0" indent="0">
              <a:lnSpc>
                <a:spcPct val="110000"/>
              </a:lnSpc>
              <a:buNone/>
            </a:pPr>
            <a:r>
              <a:rPr lang="en-US" sz="1700" b="1" dirty="0">
                <a:solidFill>
                  <a:srgbClr val="222831"/>
                </a:solidFill>
                <a:latin typeface="Liberation Sans" pitchFamily="34" charset="0"/>
                <a:ea typeface="Liberation Sans" pitchFamily="34" charset="-122"/>
                <a:cs typeface="Liberation Sans" pitchFamily="34" charset="-120"/>
              </a:rPr>
              <a:t>IHT Kantor BPK RI</a:t>
            </a:r>
            <a:endParaRPr lang="en-US" sz="1700" dirty="0"/>
          </a:p>
          <a:p>
            <a:pPr marL="0" indent="0">
              <a:lnSpc>
                <a:spcPct val="110000"/>
              </a:lnSpc>
              <a:buNone/>
            </a:pPr>
            <a:r>
              <a:rPr lang="en-US" sz="1700" b="1" dirty="0">
                <a:solidFill>
                  <a:srgbClr val="222831"/>
                </a:solidFill>
                <a:latin typeface="Liberation Sans" pitchFamily="34" charset="0"/>
                <a:ea typeface="Liberation Sans" pitchFamily="34" charset="-122"/>
                <a:cs typeface="Liberation Sans" pitchFamily="34" charset="-120"/>
              </a:rPr>
              <a:t>Cawang, Jakarta Timur</a:t>
            </a:r>
            <a:endParaRPr lang="en-US" sz="1700" dirty="0"/>
          </a:p>
        </p:txBody>
      </p:sp>
      <p:sp>
        <p:nvSpPr>
          <p:cNvPr id="25" name="source_footer"/>
          <p:cNvSpPr/>
          <p:nvPr/>
        </p:nvSpPr>
        <p:spPr>
          <a:xfrm>
            <a:off x="548640" y="6144768"/>
            <a:ext cx="11091672" cy="164592"/>
          </a:xfrm>
          <a:prstGeom prst="rect">
            <a:avLst/>
          </a:prstGeom>
          <a:noFill/>
          <a:ln/>
        </p:spPr>
        <p:txBody>
          <a:bodyPr wrap="square" lIns="0" tIns="0" rIns="0" bIns="0" rtlCol="0" anchor="t"/>
          <a:lstStyle/>
          <a:p>
            <a:pPr marL="0" indent="0">
              <a:lnSpc>
                <a:spcPct val="110000"/>
              </a:lnSpc>
              <a:buNone/>
            </a:pPr>
            <a:r>
              <a:rPr lang="en-US" sz="1050" dirty="0">
                <a:solidFill>
                  <a:srgbClr val="59616C"/>
                </a:solidFill>
                <a:latin typeface="Liberation Sans" pitchFamily="34" charset="0"/>
                <a:ea typeface="Liberation Sans" pitchFamily="34" charset="-122"/>
                <a:cs typeface="Liberation Sans" pitchFamily="34" charset="-120"/>
              </a:rPr>
              <a:t>Penyelenggara: SBKI Training &amp; Consulting | Rancangan untuk konfirmasi</a:t>
            </a:r>
            <a:endParaRPr lang="en-US" sz="10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sp>
        <p:nvSpPr>
          <p:cNvPr id="2" name="gold_header"/>
          <p:cNvSpPr/>
          <p:nvPr/>
        </p:nvSpPr>
        <p:spPr>
          <a:xfrm>
            <a:off x="0" y="0"/>
            <a:ext cx="12192000" cy="457200"/>
          </a:xfrm>
          <a:prstGeom prst="rect">
            <a:avLst/>
          </a:prstGeom>
          <a:solidFill>
            <a:srgbClr val="D6AF45"/>
          </a:solidFill>
          <a:ln w="7620">
            <a:solidFill>
              <a:srgbClr val="D6AF45"/>
            </a:solidFill>
            <a:prstDash val="solid"/>
          </a:ln>
        </p:spPr>
        <p:txBody>
          <a:bodyPr/>
          <a:lstStyle/>
          <a:p>
            <a:endParaRPr lang="en-US"/>
          </a:p>
        </p:txBody>
      </p:sp>
      <p:sp>
        <p:nvSpPr>
          <p:cNvPr id="3" name="white_header_panel"/>
          <p:cNvSpPr/>
          <p:nvPr/>
        </p:nvSpPr>
        <p:spPr>
          <a:xfrm>
            <a:off x="8366760" y="0"/>
            <a:ext cx="3825240" cy="457200"/>
          </a:xfrm>
          <a:prstGeom prst="rect">
            <a:avLst/>
          </a:prstGeom>
          <a:solidFill>
            <a:srgbClr val="FFFFFF"/>
          </a:solidFill>
          <a:ln w="7620">
            <a:solidFill>
              <a:srgbClr val="FFFFFF"/>
            </a:solidFill>
            <a:prstDash val="solid"/>
          </a:ln>
        </p:spPr>
        <p:txBody>
          <a:bodyPr/>
          <a:lstStyle/>
          <a:p>
            <a:endParaRPr lang="en-US"/>
          </a:p>
        </p:txBody>
      </p:sp>
      <p:sp>
        <p:nvSpPr>
          <p:cNvPr id="4" name="header_course"/>
          <p:cNvSpPr/>
          <p:nvPr/>
        </p:nvSpPr>
        <p:spPr>
          <a:xfrm>
            <a:off x="548640" y="132588"/>
            <a:ext cx="7498080" cy="201168"/>
          </a:xfrm>
          <a:prstGeom prst="rect">
            <a:avLst/>
          </a:prstGeom>
          <a:noFill/>
          <a:ln/>
        </p:spPr>
        <p:txBody>
          <a:bodyPr wrap="square" lIns="0" tIns="0" rIns="0" bIns="0" rtlCol="0" anchor="t"/>
          <a:lstStyle/>
          <a:p>
            <a:pPr marL="0" indent="0">
              <a:lnSpc>
                <a:spcPct val="110000"/>
              </a:lnSpc>
              <a:buNone/>
            </a:pPr>
            <a:r>
              <a:rPr lang="en-US" sz="1200" b="1" dirty="0">
                <a:solidFill>
                  <a:srgbClr val="222831"/>
                </a:solidFill>
                <a:latin typeface="Liberation Sans" pitchFamily="34" charset="0"/>
                <a:ea typeface="Liberation Sans" pitchFamily="34" charset="-122"/>
                <a:cs typeface="Liberation Sans" pitchFamily="34" charset="-120"/>
              </a:rPr>
              <a:t>ChRMP  |  AGENDA DAN OUTLINE</a:t>
            </a:r>
            <a:endParaRPr lang="en-US" sz="1200" dirty="0"/>
          </a:p>
        </p:txBody>
      </p:sp>
      <p:sp>
        <p:nvSpPr>
          <p:cNvPr id="5" name="header_venue"/>
          <p:cNvSpPr/>
          <p:nvPr/>
        </p:nvSpPr>
        <p:spPr>
          <a:xfrm>
            <a:off x="8613648" y="132588"/>
            <a:ext cx="3017520" cy="201168"/>
          </a:xfrm>
          <a:prstGeom prst="rect">
            <a:avLst/>
          </a:prstGeom>
          <a:noFill/>
          <a:ln/>
        </p:spPr>
        <p:txBody>
          <a:bodyPr wrap="square" lIns="0" tIns="0" rIns="0" bIns="0" rtlCol="0" anchor="t"/>
          <a:lstStyle/>
          <a:p>
            <a:pPr marL="0" indent="0" algn="r">
              <a:lnSpc>
                <a:spcPct val="110000"/>
              </a:lnSpc>
              <a:buNone/>
            </a:pPr>
            <a:r>
              <a:rPr lang="en-US" sz="1200" b="1" dirty="0">
                <a:solidFill>
                  <a:srgbClr val="8C681A"/>
                </a:solidFill>
                <a:latin typeface="Liberation Sans" pitchFamily="34" charset="0"/>
                <a:ea typeface="Liberation Sans" pitchFamily="34" charset="-122"/>
                <a:cs typeface="Liberation Sans" pitchFamily="34" charset="-120"/>
              </a:rPr>
              <a:t>IHT BPK RI  |  CAWANG</a:t>
            </a:r>
            <a:endParaRPr lang="en-US" sz="1200" dirty="0"/>
          </a:p>
        </p:txBody>
      </p:sp>
      <p:sp>
        <p:nvSpPr>
          <p:cNvPr id="6" name="gold_footer"/>
          <p:cNvSpPr/>
          <p:nvPr/>
        </p:nvSpPr>
        <p:spPr>
          <a:xfrm>
            <a:off x="0" y="6437376"/>
            <a:ext cx="12192000" cy="420624"/>
          </a:xfrm>
          <a:prstGeom prst="rect">
            <a:avLst/>
          </a:prstGeom>
          <a:solidFill>
            <a:srgbClr val="D6AF45"/>
          </a:solidFill>
          <a:ln w="7620">
            <a:solidFill>
              <a:srgbClr val="D6AF45"/>
            </a:solidFill>
            <a:prstDash val="solid"/>
          </a:ln>
        </p:spPr>
        <p:txBody>
          <a:bodyPr/>
          <a:lstStyle/>
          <a:p>
            <a:endParaRPr lang="en-US"/>
          </a:p>
        </p:txBody>
      </p:sp>
      <p:sp>
        <p:nvSpPr>
          <p:cNvPr id="7" name="white_footer_panel"/>
          <p:cNvSpPr/>
          <p:nvPr/>
        </p:nvSpPr>
        <p:spPr>
          <a:xfrm>
            <a:off x="0" y="6437376"/>
            <a:ext cx="8366760" cy="420624"/>
          </a:xfrm>
          <a:prstGeom prst="rect">
            <a:avLst/>
          </a:prstGeom>
          <a:solidFill>
            <a:srgbClr val="FFFFFF"/>
          </a:solidFill>
          <a:ln w="7620">
            <a:solidFill>
              <a:srgbClr val="FFFFFF"/>
            </a:solidFill>
            <a:prstDash val="solid"/>
          </a:ln>
        </p:spPr>
        <p:txBody>
          <a:bodyPr/>
          <a:lstStyle/>
          <a:p>
            <a:endParaRPr lang="en-US"/>
          </a:p>
        </p:txBody>
      </p:sp>
      <p:sp>
        <p:nvSpPr>
          <p:cNvPr id="8" name="footer_presenter"/>
          <p:cNvSpPr/>
          <p:nvPr/>
        </p:nvSpPr>
        <p:spPr>
          <a:xfrm>
            <a:off x="548640" y="6556248"/>
            <a:ext cx="7589520" cy="164592"/>
          </a:xfrm>
          <a:prstGeom prst="rect">
            <a:avLst/>
          </a:prstGeom>
          <a:noFill/>
          <a:ln/>
        </p:spPr>
        <p:txBody>
          <a:bodyPr wrap="square" lIns="0" tIns="0" rIns="0" bIns="0" rtlCol="0" anchor="t"/>
          <a:lstStyle/>
          <a:p>
            <a:pPr marL="0" indent="0">
              <a:lnSpc>
                <a:spcPct val="110000"/>
              </a:lnSpc>
              <a:buNone/>
            </a:pPr>
            <a:r>
              <a:rPr lang="en-US" sz="1050" dirty="0">
                <a:solidFill>
                  <a:srgbClr val="59616C"/>
                </a:solidFill>
                <a:latin typeface="Liberation Sans" pitchFamily="34" charset="0"/>
                <a:ea typeface="Liberation Sans" pitchFamily="34" charset="-122"/>
                <a:cs typeface="Liberation Sans" pitchFamily="34" charset="-120"/>
              </a:rPr>
              <a:t>Prof. Dr. Ahmad Subagyo  |  SBKI Training &amp; Consulting</a:t>
            </a:r>
            <a:endParaRPr lang="en-US" sz="1050" dirty="0"/>
          </a:p>
        </p:txBody>
      </p:sp>
      <p:sp>
        <p:nvSpPr>
          <p:cNvPr id="9" name="footer_date"/>
          <p:cNvSpPr/>
          <p:nvPr/>
        </p:nvSpPr>
        <p:spPr>
          <a:xfrm>
            <a:off x="8595360" y="6547104"/>
            <a:ext cx="2468880" cy="182880"/>
          </a:xfrm>
          <a:prstGeom prst="rect">
            <a:avLst/>
          </a:prstGeom>
          <a:noFill/>
          <a:ln/>
        </p:spPr>
        <p:txBody>
          <a:bodyPr wrap="square" lIns="0" tIns="0" rIns="0" bIns="0" rtlCol="0" anchor="t"/>
          <a:lstStyle/>
          <a:p>
            <a:pPr marL="0" indent="0" algn="r">
              <a:lnSpc>
                <a:spcPct val="110000"/>
              </a:lnSpc>
              <a:buNone/>
            </a:pPr>
            <a:r>
              <a:rPr lang="en-US" sz="1050" b="1" dirty="0">
                <a:solidFill>
                  <a:srgbClr val="222831"/>
                </a:solidFill>
                <a:latin typeface="Liberation Sans" pitchFamily="34" charset="0"/>
                <a:ea typeface="Liberation Sans" pitchFamily="34" charset="-122"/>
                <a:cs typeface="Liberation Sans" pitchFamily="34" charset="-120"/>
              </a:rPr>
              <a:t>3–4 November 2026</a:t>
            </a:r>
            <a:endParaRPr lang="en-US" sz="1050" dirty="0"/>
          </a:p>
        </p:txBody>
      </p:sp>
      <p:sp>
        <p:nvSpPr>
          <p:cNvPr id="10" name="footer_page"/>
          <p:cNvSpPr/>
          <p:nvPr/>
        </p:nvSpPr>
        <p:spPr>
          <a:xfrm>
            <a:off x="11301984" y="6533388"/>
            <a:ext cx="338328" cy="210312"/>
          </a:xfrm>
          <a:prstGeom prst="rect">
            <a:avLst/>
          </a:prstGeom>
          <a:noFill/>
          <a:ln/>
        </p:spPr>
        <p:txBody>
          <a:bodyPr wrap="square" lIns="0" tIns="0" rIns="0" bIns="0" rtlCol="0" anchor="t"/>
          <a:lstStyle/>
          <a:p>
            <a:pPr marL="0" indent="0" algn="r">
              <a:lnSpc>
                <a:spcPct val="110000"/>
              </a:lnSpc>
              <a:buNone/>
            </a:pPr>
            <a:r>
              <a:rPr lang="en-US" sz="1200" b="1" dirty="0">
                <a:solidFill>
                  <a:srgbClr val="222831"/>
                </a:solidFill>
                <a:latin typeface="Liberation Sans" pitchFamily="34" charset="0"/>
                <a:ea typeface="Liberation Sans" pitchFamily="34" charset="-122"/>
                <a:cs typeface="Liberation Sans" pitchFamily="34" charset="-120"/>
              </a:rPr>
              <a:t>02</a:t>
            </a:r>
            <a:endParaRPr lang="en-US" sz="1200" dirty="0"/>
          </a:p>
        </p:txBody>
      </p:sp>
      <p:sp>
        <p:nvSpPr>
          <p:cNvPr id="11" name="section"/>
          <p:cNvSpPr/>
          <p:nvPr/>
        </p:nvSpPr>
        <p:spPr>
          <a:xfrm>
            <a:off x="548640" y="694944"/>
            <a:ext cx="11091672" cy="246888"/>
          </a:xfrm>
          <a:prstGeom prst="rect">
            <a:avLst/>
          </a:prstGeom>
          <a:noFill/>
          <a:ln/>
        </p:spPr>
        <p:txBody>
          <a:bodyPr wrap="square" lIns="0" tIns="0" rIns="0" bIns="0" rtlCol="0" anchor="t"/>
          <a:lstStyle/>
          <a:p>
            <a:pPr marL="0" indent="0">
              <a:lnSpc>
                <a:spcPct val="110000"/>
              </a:lnSpc>
              <a:buNone/>
            </a:pPr>
            <a:r>
              <a:rPr lang="en-US" sz="1400" b="1" dirty="0">
                <a:solidFill>
                  <a:srgbClr val="8C681A"/>
                </a:solidFill>
                <a:latin typeface="Liberation Sans" pitchFamily="34" charset="0"/>
                <a:ea typeface="Liberation Sans" pitchFamily="34" charset="-122"/>
                <a:cs typeface="Liberation Sans" pitchFamily="34" charset="-120"/>
              </a:rPr>
              <a:t>DESAIN PROGRAM</a:t>
            </a:r>
            <a:endParaRPr lang="en-US" sz="1400" dirty="0"/>
          </a:p>
        </p:txBody>
      </p:sp>
      <p:sp>
        <p:nvSpPr>
          <p:cNvPr id="12" name="title"/>
          <p:cNvSpPr/>
          <p:nvPr/>
        </p:nvSpPr>
        <p:spPr>
          <a:xfrm>
            <a:off x="548640" y="1060704"/>
            <a:ext cx="11091672" cy="594360"/>
          </a:xfrm>
          <a:prstGeom prst="rect">
            <a:avLst/>
          </a:prstGeom>
          <a:noFill/>
          <a:ln/>
        </p:spPr>
        <p:txBody>
          <a:bodyPr wrap="square" lIns="0" tIns="0" rIns="0" bIns="0" rtlCol="0" anchor="t"/>
          <a:lstStyle/>
          <a:p>
            <a:pPr marL="0" indent="0">
              <a:lnSpc>
                <a:spcPct val="110000"/>
              </a:lnSpc>
              <a:buNone/>
            </a:pPr>
            <a:r>
              <a:rPr lang="en-US" sz="3600" b="1" dirty="0">
                <a:solidFill>
                  <a:srgbClr val="222831"/>
                </a:solidFill>
                <a:latin typeface="Liberation Sans" pitchFamily="34" charset="0"/>
                <a:ea typeface="Liberation Sans" pitchFamily="34" charset="-122"/>
                <a:cs typeface="Liberation Sans" pitchFamily="34" charset="-120"/>
              </a:rPr>
              <a:t>Dua hari membangun praktik yang utuh</a:t>
            </a:r>
            <a:endParaRPr lang="en-US" sz="3600" dirty="0"/>
          </a:p>
        </p:txBody>
      </p:sp>
      <p:sp>
        <p:nvSpPr>
          <p:cNvPr id="13" name="subtitle"/>
          <p:cNvSpPr/>
          <p:nvPr/>
        </p:nvSpPr>
        <p:spPr>
          <a:xfrm>
            <a:off x="548640" y="1728216"/>
            <a:ext cx="11091672" cy="320040"/>
          </a:xfrm>
          <a:prstGeom prst="rect">
            <a:avLst/>
          </a:prstGeom>
          <a:noFill/>
          <a:ln/>
        </p:spPr>
        <p:txBody>
          <a:bodyPr wrap="square" lIns="0" tIns="0" rIns="0" bIns="0" rtlCol="0" anchor="t"/>
          <a:lstStyle/>
          <a:p>
            <a:pPr marL="0" indent="0">
              <a:lnSpc>
                <a:spcPct val="110000"/>
              </a:lnSpc>
              <a:buNone/>
            </a:pPr>
            <a:r>
              <a:rPr lang="en-US" sz="1600" dirty="0">
                <a:solidFill>
                  <a:srgbClr val="59616C"/>
                </a:solidFill>
                <a:latin typeface="Liberation Sans" pitchFamily="34" charset="0"/>
                <a:ea typeface="Liberation Sans" pitchFamily="34" charset="-122"/>
                <a:cs typeface="Liberation Sans" pitchFamily="34" charset="-120"/>
              </a:rPr>
              <a:t>8 sesi • 2 workshop • 10 jam efektif • Peserta di atas 20 orang</a:t>
            </a:r>
            <a:endParaRPr lang="en-US" sz="1600" dirty="0"/>
          </a:p>
        </p:txBody>
      </p:sp>
      <p:sp>
        <p:nvSpPr>
          <p:cNvPr id="14" name="target_number0"/>
          <p:cNvSpPr/>
          <p:nvPr/>
        </p:nvSpPr>
        <p:spPr>
          <a:xfrm>
            <a:off x="548640" y="2313432"/>
            <a:ext cx="438912" cy="329184"/>
          </a:xfrm>
          <a:prstGeom prst="rect">
            <a:avLst/>
          </a:prstGeom>
          <a:noFill/>
          <a:ln/>
        </p:spPr>
        <p:txBody>
          <a:bodyPr wrap="square" lIns="0" tIns="0" rIns="0" bIns="0" rtlCol="0" anchor="t"/>
          <a:lstStyle/>
          <a:p>
            <a:pPr marL="0" indent="0">
              <a:lnSpc>
                <a:spcPct val="110000"/>
              </a:lnSpc>
              <a:buNone/>
            </a:pPr>
            <a:r>
              <a:rPr lang="en-US" sz="2300" b="1" dirty="0">
                <a:solidFill>
                  <a:srgbClr val="8C681A"/>
                </a:solidFill>
                <a:latin typeface="Liberation Sans" pitchFamily="34" charset="0"/>
                <a:ea typeface="Liberation Sans" pitchFamily="34" charset="-122"/>
                <a:cs typeface="Liberation Sans" pitchFamily="34" charset="-120"/>
              </a:rPr>
              <a:t>01</a:t>
            </a:r>
            <a:endParaRPr lang="en-US" sz="2300" dirty="0"/>
          </a:p>
        </p:txBody>
      </p:sp>
      <p:sp>
        <p:nvSpPr>
          <p:cNvPr id="15" name="target_heading0"/>
          <p:cNvSpPr/>
          <p:nvPr/>
        </p:nvSpPr>
        <p:spPr>
          <a:xfrm>
            <a:off x="1161288" y="2331720"/>
            <a:ext cx="4663440" cy="283464"/>
          </a:xfrm>
          <a:prstGeom prst="rect">
            <a:avLst/>
          </a:prstGeom>
          <a:noFill/>
          <a:ln/>
        </p:spPr>
        <p:txBody>
          <a:bodyPr wrap="square" lIns="0" tIns="0" rIns="0" bIns="0" rtlCol="0" anchor="t"/>
          <a:lstStyle/>
          <a:p>
            <a:pPr marL="0" indent="0">
              <a:lnSpc>
                <a:spcPct val="110000"/>
              </a:lnSpc>
              <a:buNone/>
            </a:pPr>
            <a:r>
              <a:rPr lang="en-US" sz="2000" b="1" dirty="0">
                <a:solidFill>
                  <a:srgbClr val="222831"/>
                </a:solidFill>
                <a:latin typeface="Liberation Sans" pitchFamily="34" charset="0"/>
                <a:ea typeface="Liberation Sans" pitchFamily="34" charset="-122"/>
                <a:cs typeface="Liberation Sans" pitchFamily="34" charset="-120"/>
              </a:rPr>
              <a:t>Pahami konsep</a:t>
            </a:r>
            <a:endParaRPr lang="en-US" sz="2000" dirty="0"/>
          </a:p>
        </p:txBody>
      </p:sp>
      <p:sp>
        <p:nvSpPr>
          <p:cNvPr id="16" name="target_body0"/>
          <p:cNvSpPr/>
          <p:nvPr/>
        </p:nvSpPr>
        <p:spPr>
          <a:xfrm>
            <a:off x="1161288" y="2743200"/>
            <a:ext cx="4663440" cy="521208"/>
          </a:xfrm>
          <a:prstGeom prst="rect">
            <a:avLst/>
          </a:prstGeom>
          <a:noFill/>
          <a:ln/>
        </p:spPr>
        <p:txBody>
          <a:bodyPr wrap="square" lIns="0" tIns="0" rIns="0" bIns="0" rtlCol="0" anchor="t"/>
          <a:lstStyle/>
          <a:p>
            <a:pPr marL="0" indent="0">
              <a:lnSpc>
                <a:spcPct val="110000"/>
              </a:lnSpc>
              <a:buNone/>
            </a:pPr>
            <a:r>
              <a:rPr lang="en-US" sz="1700" dirty="0">
                <a:solidFill>
                  <a:srgbClr val="59616C"/>
                </a:solidFill>
                <a:latin typeface="Liberation Sans" pitchFamily="34" charset="0"/>
                <a:ea typeface="Liberation Sans" pitchFamily="34" charset="-122"/>
                <a:cs typeface="Liberation Sans" pitchFamily="34" charset="-120"/>
              </a:rPr>
              <a:t>Risiko, ketidakpastian, kontrol, dan budaya risiko.</a:t>
            </a:r>
            <a:endParaRPr lang="en-US" sz="1700" dirty="0"/>
          </a:p>
        </p:txBody>
      </p:sp>
      <p:sp>
        <p:nvSpPr>
          <p:cNvPr id="17" name="target_number1"/>
          <p:cNvSpPr/>
          <p:nvPr/>
        </p:nvSpPr>
        <p:spPr>
          <a:xfrm>
            <a:off x="6217920" y="2313432"/>
            <a:ext cx="438912" cy="329184"/>
          </a:xfrm>
          <a:prstGeom prst="rect">
            <a:avLst/>
          </a:prstGeom>
          <a:noFill/>
          <a:ln/>
        </p:spPr>
        <p:txBody>
          <a:bodyPr wrap="square" lIns="0" tIns="0" rIns="0" bIns="0" rtlCol="0" anchor="t"/>
          <a:lstStyle/>
          <a:p>
            <a:pPr marL="0" indent="0">
              <a:lnSpc>
                <a:spcPct val="110000"/>
              </a:lnSpc>
              <a:buNone/>
            </a:pPr>
            <a:r>
              <a:rPr lang="en-US" sz="2300" b="1" dirty="0">
                <a:solidFill>
                  <a:srgbClr val="8C681A"/>
                </a:solidFill>
                <a:latin typeface="Liberation Sans" pitchFamily="34" charset="0"/>
                <a:ea typeface="Liberation Sans" pitchFamily="34" charset="-122"/>
                <a:cs typeface="Liberation Sans" pitchFamily="34" charset="-120"/>
              </a:rPr>
              <a:t>02</a:t>
            </a:r>
            <a:endParaRPr lang="en-US" sz="2300" dirty="0"/>
          </a:p>
        </p:txBody>
      </p:sp>
      <p:sp>
        <p:nvSpPr>
          <p:cNvPr id="18" name="target_heading1"/>
          <p:cNvSpPr/>
          <p:nvPr/>
        </p:nvSpPr>
        <p:spPr>
          <a:xfrm>
            <a:off x="6830568" y="2331720"/>
            <a:ext cx="4663440" cy="283464"/>
          </a:xfrm>
          <a:prstGeom prst="rect">
            <a:avLst/>
          </a:prstGeom>
          <a:noFill/>
          <a:ln/>
        </p:spPr>
        <p:txBody>
          <a:bodyPr wrap="square" lIns="0" tIns="0" rIns="0" bIns="0" rtlCol="0" anchor="t"/>
          <a:lstStyle/>
          <a:p>
            <a:pPr marL="0" indent="0">
              <a:lnSpc>
                <a:spcPct val="110000"/>
              </a:lnSpc>
              <a:buNone/>
            </a:pPr>
            <a:r>
              <a:rPr lang="en-US" sz="2000" b="1" dirty="0">
                <a:solidFill>
                  <a:srgbClr val="222831"/>
                </a:solidFill>
                <a:latin typeface="Liberation Sans" pitchFamily="34" charset="0"/>
                <a:ea typeface="Liberation Sans" pitchFamily="34" charset="-122"/>
                <a:cs typeface="Liberation Sans" pitchFamily="34" charset="-120"/>
              </a:rPr>
              <a:t>Perjelas tata kelola</a:t>
            </a:r>
            <a:endParaRPr lang="en-US" sz="2000" dirty="0"/>
          </a:p>
        </p:txBody>
      </p:sp>
      <p:sp>
        <p:nvSpPr>
          <p:cNvPr id="19" name="target_body1"/>
          <p:cNvSpPr/>
          <p:nvPr/>
        </p:nvSpPr>
        <p:spPr>
          <a:xfrm>
            <a:off x="6830568" y="2743200"/>
            <a:ext cx="4663440" cy="521208"/>
          </a:xfrm>
          <a:prstGeom prst="rect">
            <a:avLst/>
          </a:prstGeom>
          <a:noFill/>
          <a:ln/>
        </p:spPr>
        <p:txBody>
          <a:bodyPr wrap="square" lIns="0" tIns="0" rIns="0" bIns="0" rtlCol="0" anchor="t"/>
          <a:lstStyle/>
          <a:p>
            <a:pPr marL="0" indent="0">
              <a:lnSpc>
                <a:spcPct val="110000"/>
              </a:lnSpc>
              <a:buNone/>
            </a:pPr>
            <a:r>
              <a:rPr lang="en-US" sz="1700" dirty="0">
                <a:solidFill>
                  <a:srgbClr val="59616C"/>
                </a:solidFill>
                <a:latin typeface="Liberation Sans" pitchFamily="34" charset="0"/>
                <a:ea typeface="Liberation Sans" pitchFamily="34" charset="-122"/>
                <a:cs typeface="Liberation Sans" pitchFamily="34" charset="-120"/>
              </a:rPr>
              <a:t>Peran, kewenangan, selera, dan toleransi risiko.</a:t>
            </a:r>
            <a:endParaRPr lang="en-US" sz="1700" dirty="0"/>
          </a:p>
        </p:txBody>
      </p:sp>
      <p:sp>
        <p:nvSpPr>
          <p:cNvPr id="20" name="target_number2"/>
          <p:cNvSpPr/>
          <p:nvPr/>
        </p:nvSpPr>
        <p:spPr>
          <a:xfrm>
            <a:off x="548640" y="3429000"/>
            <a:ext cx="438912" cy="329184"/>
          </a:xfrm>
          <a:prstGeom prst="rect">
            <a:avLst/>
          </a:prstGeom>
          <a:noFill/>
          <a:ln/>
        </p:spPr>
        <p:txBody>
          <a:bodyPr wrap="square" lIns="0" tIns="0" rIns="0" bIns="0" rtlCol="0" anchor="t"/>
          <a:lstStyle/>
          <a:p>
            <a:pPr marL="0" indent="0">
              <a:lnSpc>
                <a:spcPct val="110000"/>
              </a:lnSpc>
              <a:buNone/>
            </a:pPr>
            <a:r>
              <a:rPr lang="en-US" sz="2300" b="1" dirty="0">
                <a:solidFill>
                  <a:srgbClr val="8C681A"/>
                </a:solidFill>
                <a:latin typeface="Liberation Sans" pitchFamily="34" charset="0"/>
                <a:ea typeface="Liberation Sans" pitchFamily="34" charset="-122"/>
                <a:cs typeface="Liberation Sans" pitchFamily="34" charset="-120"/>
              </a:rPr>
              <a:t>03</a:t>
            </a:r>
            <a:endParaRPr lang="en-US" sz="2300" dirty="0"/>
          </a:p>
        </p:txBody>
      </p:sp>
      <p:sp>
        <p:nvSpPr>
          <p:cNvPr id="21" name="target_heading2"/>
          <p:cNvSpPr/>
          <p:nvPr/>
        </p:nvSpPr>
        <p:spPr>
          <a:xfrm>
            <a:off x="1161288" y="3447288"/>
            <a:ext cx="4663440" cy="283464"/>
          </a:xfrm>
          <a:prstGeom prst="rect">
            <a:avLst/>
          </a:prstGeom>
          <a:noFill/>
          <a:ln/>
        </p:spPr>
        <p:txBody>
          <a:bodyPr wrap="square" lIns="0" tIns="0" rIns="0" bIns="0" rtlCol="0" anchor="t"/>
          <a:lstStyle/>
          <a:p>
            <a:pPr marL="0" indent="0">
              <a:lnSpc>
                <a:spcPct val="110000"/>
              </a:lnSpc>
              <a:buNone/>
            </a:pPr>
            <a:r>
              <a:rPr lang="en-US" sz="2000" b="1" dirty="0">
                <a:solidFill>
                  <a:srgbClr val="222831"/>
                </a:solidFill>
                <a:latin typeface="Liberation Sans" pitchFamily="34" charset="0"/>
                <a:ea typeface="Liberation Sans" pitchFamily="34" charset="-122"/>
                <a:cs typeface="Liberation Sans" pitchFamily="34" charset="-120"/>
              </a:rPr>
              <a:t>Identifikasi dengan tepat</a:t>
            </a:r>
            <a:endParaRPr lang="en-US" sz="2000" dirty="0"/>
          </a:p>
        </p:txBody>
      </p:sp>
      <p:sp>
        <p:nvSpPr>
          <p:cNvPr id="22" name="target_body2"/>
          <p:cNvSpPr/>
          <p:nvPr/>
        </p:nvSpPr>
        <p:spPr>
          <a:xfrm>
            <a:off x="1161288" y="3858768"/>
            <a:ext cx="4663440" cy="521208"/>
          </a:xfrm>
          <a:prstGeom prst="rect">
            <a:avLst/>
          </a:prstGeom>
          <a:noFill/>
          <a:ln/>
        </p:spPr>
        <p:txBody>
          <a:bodyPr wrap="square" lIns="0" tIns="0" rIns="0" bIns="0" rtlCol="0" anchor="t"/>
          <a:lstStyle/>
          <a:p>
            <a:pPr marL="0" indent="0">
              <a:lnSpc>
                <a:spcPct val="110000"/>
              </a:lnSpc>
              <a:buNone/>
            </a:pPr>
            <a:r>
              <a:rPr lang="en-US" sz="1700" dirty="0">
                <a:solidFill>
                  <a:srgbClr val="59616C"/>
                </a:solidFill>
                <a:latin typeface="Liberation Sans" pitchFamily="34" charset="0"/>
                <a:ea typeface="Liberation Sans" pitchFamily="34" charset="-122"/>
                <a:cs typeface="Liberation Sans" pitchFamily="34" charset="-120"/>
              </a:rPr>
              <a:t>Sasaran, konteks, sebab, kejadian, dan dampak.</a:t>
            </a:r>
            <a:endParaRPr lang="en-US" sz="1700" dirty="0"/>
          </a:p>
        </p:txBody>
      </p:sp>
      <p:sp>
        <p:nvSpPr>
          <p:cNvPr id="23" name="target_number3"/>
          <p:cNvSpPr/>
          <p:nvPr/>
        </p:nvSpPr>
        <p:spPr>
          <a:xfrm>
            <a:off x="6217920" y="3429000"/>
            <a:ext cx="438912" cy="329184"/>
          </a:xfrm>
          <a:prstGeom prst="rect">
            <a:avLst/>
          </a:prstGeom>
          <a:noFill/>
          <a:ln/>
        </p:spPr>
        <p:txBody>
          <a:bodyPr wrap="square" lIns="0" tIns="0" rIns="0" bIns="0" rtlCol="0" anchor="t"/>
          <a:lstStyle/>
          <a:p>
            <a:pPr marL="0" indent="0">
              <a:lnSpc>
                <a:spcPct val="110000"/>
              </a:lnSpc>
              <a:buNone/>
            </a:pPr>
            <a:r>
              <a:rPr lang="en-US" sz="2300" b="1" dirty="0">
                <a:solidFill>
                  <a:srgbClr val="8C681A"/>
                </a:solidFill>
                <a:latin typeface="Liberation Sans" pitchFamily="34" charset="0"/>
                <a:ea typeface="Liberation Sans" pitchFamily="34" charset="-122"/>
                <a:cs typeface="Liberation Sans" pitchFamily="34" charset="-120"/>
              </a:rPr>
              <a:t>04</a:t>
            </a:r>
            <a:endParaRPr lang="en-US" sz="2300" dirty="0"/>
          </a:p>
        </p:txBody>
      </p:sp>
      <p:sp>
        <p:nvSpPr>
          <p:cNvPr id="24" name="target_heading3"/>
          <p:cNvSpPr/>
          <p:nvPr/>
        </p:nvSpPr>
        <p:spPr>
          <a:xfrm>
            <a:off x="6830568" y="3447288"/>
            <a:ext cx="4663440" cy="283464"/>
          </a:xfrm>
          <a:prstGeom prst="rect">
            <a:avLst/>
          </a:prstGeom>
          <a:noFill/>
          <a:ln/>
        </p:spPr>
        <p:txBody>
          <a:bodyPr wrap="square" lIns="0" tIns="0" rIns="0" bIns="0" rtlCol="0" anchor="t"/>
          <a:lstStyle/>
          <a:p>
            <a:pPr marL="0" indent="0">
              <a:lnSpc>
                <a:spcPct val="110000"/>
              </a:lnSpc>
              <a:buNone/>
            </a:pPr>
            <a:r>
              <a:rPr lang="en-US" sz="2000" b="1" dirty="0">
                <a:solidFill>
                  <a:srgbClr val="222831"/>
                </a:solidFill>
                <a:latin typeface="Liberation Sans" pitchFamily="34" charset="0"/>
                <a:ea typeface="Liberation Sans" pitchFamily="34" charset="-122"/>
                <a:cs typeface="Liberation Sans" pitchFamily="34" charset="-120"/>
              </a:rPr>
              <a:t>Nilai dan prioritaskan</a:t>
            </a:r>
            <a:endParaRPr lang="en-US" sz="2000" dirty="0"/>
          </a:p>
        </p:txBody>
      </p:sp>
      <p:sp>
        <p:nvSpPr>
          <p:cNvPr id="25" name="target_body3"/>
          <p:cNvSpPr/>
          <p:nvPr/>
        </p:nvSpPr>
        <p:spPr>
          <a:xfrm>
            <a:off x="6830568" y="3858768"/>
            <a:ext cx="4663440" cy="521208"/>
          </a:xfrm>
          <a:prstGeom prst="rect">
            <a:avLst/>
          </a:prstGeom>
          <a:noFill/>
          <a:ln/>
        </p:spPr>
        <p:txBody>
          <a:bodyPr wrap="square" lIns="0" tIns="0" rIns="0" bIns="0" rtlCol="0" anchor="t"/>
          <a:lstStyle/>
          <a:p>
            <a:pPr marL="0" indent="0">
              <a:lnSpc>
                <a:spcPct val="110000"/>
              </a:lnSpc>
              <a:buNone/>
            </a:pPr>
            <a:r>
              <a:rPr lang="en-US" sz="1700" dirty="0">
                <a:solidFill>
                  <a:srgbClr val="59616C"/>
                </a:solidFill>
                <a:latin typeface="Liberation Sans" pitchFamily="34" charset="0"/>
                <a:ea typeface="Liberation Sans" pitchFamily="34" charset="-122"/>
                <a:cs typeface="Liberation Sans" pitchFamily="34" charset="-120"/>
              </a:rPr>
              <a:t>Kriteria, inheren/residual, dan tiga risiko utama.</a:t>
            </a:r>
            <a:endParaRPr lang="en-US" sz="1700" dirty="0"/>
          </a:p>
        </p:txBody>
      </p:sp>
      <p:sp>
        <p:nvSpPr>
          <p:cNvPr id="26" name="target_number4"/>
          <p:cNvSpPr/>
          <p:nvPr/>
        </p:nvSpPr>
        <p:spPr>
          <a:xfrm>
            <a:off x="548640" y="4544568"/>
            <a:ext cx="438912" cy="329184"/>
          </a:xfrm>
          <a:prstGeom prst="rect">
            <a:avLst/>
          </a:prstGeom>
          <a:noFill/>
          <a:ln/>
        </p:spPr>
        <p:txBody>
          <a:bodyPr wrap="square" lIns="0" tIns="0" rIns="0" bIns="0" rtlCol="0" anchor="t"/>
          <a:lstStyle/>
          <a:p>
            <a:pPr marL="0" indent="0">
              <a:lnSpc>
                <a:spcPct val="110000"/>
              </a:lnSpc>
              <a:buNone/>
            </a:pPr>
            <a:r>
              <a:rPr lang="en-US" sz="2300" b="1" dirty="0">
                <a:solidFill>
                  <a:srgbClr val="8C681A"/>
                </a:solidFill>
                <a:latin typeface="Liberation Sans" pitchFamily="34" charset="0"/>
                <a:ea typeface="Liberation Sans" pitchFamily="34" charset="-122"/>
                <a:cs typeface="Liberation Sans" pitchFamily="34" charset="-120"/>
              </a:rPr>
              <a:t>05</a:t>
            </a:r>
            <a:endParaRPr lang="en-US" sz="2300" dirty="0"/>
          </a:p>
        </p:txBody>
      </p:sp>
      <p:sp>
        <p:nvSpPr>
          <p:cNvPr id="27" name="target_heading4"/>
          <p:cNvSpPr/>
          <p:nvPr/>
        </p:nvSpPr>
        <p:spPr>
          <a:xfrm>
            <a:off x="1161288" y="4562856"/>
            <a:ext cx="4663440" cy="283464"/>
          </a:xfrm>
          <a:prstGeom prst="rect">
            <a:avLst/>
          </a:prstGeom>
          <a:noFill/>
          <a:ln/>
        </p:spPr>
        <p:txBody>
          <a:bodyPr wrap="square" lIns="0" tIns="0" rIns="0" bIns="0" rtlCol="0" anchor="t"/>
          <a:lstStyle/>
          <a:p>
            <a:pPr marL="0" indent="0">
              <a:lnSpc>
                <a:spcPct val="110000"/>
              </a:lnSpc>
              <a:buNone/>
            </a:pPr>
            <a:r>
              <a:rPr lang="en-US" sz="2000" b="1" dirty="0">
                <a:solidFill>
                  <a:srgbClr val="222831"/>
                </a:solidFill>
                <a:latin typeface="Liberation Sans" pitchFamily="34" charset="0"/>
                <a:ea typeface="Liberation Sans" pitchFamily="34" charset="-122"/>
                <a:cs typeface="Liberation Sans" pitchFamily="34" charset="-120"/>
              </a:rPr>
              <a:t>Tangani dan pantau</a:t>
            </a:r>
            <a:endParaRPr lang="en-US" sz="2000" dirty="0"/>
          </a:p>
        </p:txBody>
      </p:sp>
      <p:sp>
        <p:nvSpPr>
          <p:cNvPr id="28" name="target_body4"/>
          <p:cNvSpPr/>
          <p:nvPr/>
        </p:nvSpPr>
        <p:spPr>
          <a:xfrm>
            <a:off x="1161288" y="4974336"/>
            <a:ext cx="4663440" cy="521208"/>
          </a:xfrm>
          <a:prstGeom prst="rect">
            <a:avLst/>
          </a:prstGeom>
          <a:noFill/>
          <a:ln/>
        </p:spPr>
        <p:txBody>
          <a:bodyPr wrap="square" lIns="0" tIns="0" rIns="0" bIns="0" rtlCol="0" anchor="t"/>
          <a:lstStyle/>
          <a:p>
            <a:pPr marL="0" indent="0">
              <a:lnSpc>
                <a:spcPct val="110000"/>
              </a:lnSpc>
              <a:buNone/>
            </a:pPr>
            <a:r>
              <a:rPr lang="en-US" sz="1700" dirty="0">
                <a:solidFill>
                  <a:srgbClr val="59616C"/>
                </a:solidFill>
                <a:latin typeface="Liberation Sans" pitchFamily="34" charset="0"/>
                <a:ea typeface="Liberation Sans" pitchFamily="34" charset="-122"/>
                <a:cs typeface="Liberation Sans" pitchFamily="34" charset="-120"/>
              </a:rPr>
              <a:t>Rencana aksi, KRI, serta eskalasi.</a:t>
            </a:r>
            <a:endParaRPr lang="en-US" sz="1700" dirty="0"/>
          </a:p>
        </p:txBody>
      </p:sp>
      <p:sp>
        <p:nvSpPr>
          <p:cNvPr id="29" name="target_number5"/>
          <p:cNvSpPr/>
          <p:nvPr/>
        </p:nvSpPr>
        <p:spPr>
          <a:xfrm>
            <a:off x="6217920" y="4544568"/>
            <a:ext cx="438912" cy="329184"/>
          </a:xfrm>
          <a:prstGeom prst="rect">
            <a:avLst/>
          </a:prstGeom>
          <a:noFill/>
          <a:ln/>
        </p:spPr>
        <p:txBody>
          <a:bodyPr wrap="square" lIns="0" tIns="0" rIns="0" bIns="0" rtlCol="0" anchor="t"/>
          <a:lstStyle/>
          <a:p>
            <a:pPr marL="0" indent="0">
              <a:lnSpc>
                <a:spcPct val="110000"/>
              </a:lnSpc>
              <a:buNone/>
            </a:pPr>
            <a:r>
              <a:rPr lang="en-US" sz="2300" b="1" dirty="0">
                <a:solidFill>
                  <a:srgbClr val="8C681A"/>
                </a:solidFill>
                <a:latin typeface="Liberation Sans" pitchFamily="34" charset="0"/>
                <a:ea typeface="Liberation Sans" pitchFamily="34" charset="-122"/>
                <a:cs typeface="Liberation Sans" pitchFamily="34" charset="-120"/>
              </a:rPr>
              <a:t>06</a:t>
            </a:r>
            <a:endParaRPr lang="en-US" sz="2300" dirty="0"/>
          </a:p>
        </p:txBody>
      </p:sp>
      <p:sp>
        <p:nvSpPr>
          <p:cNvPr id="30" name="target_heading5"/>
          <p:cNvSpPr/>
          <p:nvPr/>
        </p:nvSpPr>
        <p:spPr>
          <a:xfrm>
            <a:off x="6830568" y="4562856"/>
            <a:ext cx="4663440" cy="283464"/>
          </a:xfrm>
          <a:prstGeom prst="rect">
            <a:avLst/>
          </a:prstGeom>
          <a:noFill/>
          <a:ln/>
        </p:spPr>
        <p:txBody>
          <a:bodyPr wrap="square" lIns="0" tIns="0" rIns="0" bIns="0" rtlCol="0" anchor="t"/>
          <a:lstStyle/>
          <a:p>
            <a:pPr marL="0" indent="0">
              <a:lnSpc>
                <a:spcPct val="110000"/>
              </a:lnSpc>
              <a:buNone/>
            </a:pPr>
            <a:r>
              <a:rPr lang="en-US" sz="2000" b="1" dirty="0">
                <a:solidFill>
                  <a:srgbClr val="222831"/>
                </a:solidFill>
                <a:latin typeface="Liberation Sans" pitchFamily="34" charset="0"/>
                <a:ea typeface="Liberation Sans" pitchFamily="34" charset="-122"/>
                <a:cs typeface="Liberation Sans" pitchFamily="34" charset="-120"/>
              </a:rPr>
              <a:t>Komunikasikan profil</a:t>
            </a:r>
            <a:endParaRPr lang="en-US" sz="2000" dirty="0"/>
          </a:p>
        </p:txBody>
      </p:sp>
      <p:sp>
        <p:nvSpPr>
          <p:cNvPr id="31" name="target_body5"/>
          <p:cNvSpPr/>
          <p:nvPr/>
        </p:nvSpPr>
        <p:spPr>
          <a:xfrm>
            <a:off x="6830568" y="4974336"/>
            <a:ext cx="4663440" cy="521208"/>
          </a:xfrm>
          <a:prstGeom prst="rect">
            <a:avLst/>
          </a:prstGeom>
          <a:noFill/>
          <a:ln/>
        </p:spPr>
        <p:txBody>
          <a:bodyPr wrap="square" lIns="0" tIns="0" rIns="0" bIns="0" rtlCol="0" anchor="t"/>
          <a:lstStyle/>
          <a:p>
            <a:pPr marL="0" indent="0">
              <a:lnSpc>
                <a:spcPct val="110000"/>
              </a:lnSpc>
              <a:buNone/>
            </a:pPr>
            <a:r>
              <a:rPr lang="en-US" sz="1700" dirty="0">
                <a:solidFill>
                  <a:srgbClr val="59616C"/>
                </a:solidFill>
                <a:latin typeface="Liberation Sans" pitchFamily="34" charset="0"/>
                <a:ea typeface="Liberation Sans" pitchFamily="34" charset="-122"/>
                <a:cs typeface="Liberation Sans" pitchFamily="34" charset="-120"/>
              </a:rPr>
              <a:t>Peta risiko dan ringkasan untuk pimpinan.</a:t>
            </a:r>
            <a:endParaRPr lang="en-US" sz="1700" dirty="0"/>
          </a:p>
        </p:txBody>
      </p:sp>
      <p:sp>
        <p:nvSpPr>
          <p:cNvPr id="32" name="source_footer"/>
          <p:cNvSpPr/>
          <p:nvPr/>
        </p:nvSpPr>
        <p:spPr>
          <a:xfrm>
            <a:off x="548640" y="6144768"/>
            <a:ext cx="11091672" cy="164592"/>
          </a:xfrm>
          <a:prstGeom prst="rect">
            <a:avLst/>
          </a:prstGeom>
          <a:noFill/>
          <a:ln/>
        </p:spPr>
        <p:txBody>
          <a:bodyPr wrap="square" lIns="0" tIns="0" rIns="0" bIns="0" rtlCol="0" anchor="t"/>
          <a:lstStyle/>
          <a:p>
            <a:pPr marL="0" indent="0">
              <a:lnSpc>
                <a:spcPct val="110000"/>
              </a:lnSpc>
              <a:buNone/>
            </a:pPr>
            <a:r>
              <a:rPr lang="en-US" sz="1050" dirty="0">
                <a:solidFill>
                  <a:srgbClr val="59616C"/>
                </a:solidFill>
                <a:latin typeface="Liberation Sans" pitchFamily="34" charset="0"/>
                <a:ea typeface="Liberation Sans" pitchFamily="34" charset="-122"/>
                <a:cs typeface="Liberation Sans" pitchFamily="34" charset="-120"/>
              </a:rPr>
              <a:t>13 jam terjadwal = 10 jam pembelajaran + 3 jam istirahat; bukan ekuivalensi JP resmi.</a:t>
            </a:r>
            <a:endParaRPr lang="en-US" sz="10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a:effectLst/>
      </p:bgPr>
    </p:bg>
    <p:spTree>
      <p:nvGrpSpPr>
        <p:cNvPr id="1" name=""/>
        <p:cNvGrpSpPr/>
        <p:nvPr/>
      </p:nvGrpSpPr>
      <p:grpSpPr>
        <a:xfrm>
          <a:off x="0" y="0"/>
          <a:ext cx="0" cy="0"/>
          <a:chOff x="0" y="0"/>
          <a:chExt cx="0" cy="0"/>
        </a:xfrm>
      </p:grpSpPr>
      <p:sp>
        <p:nvSpPr>
          <p:cNvPr id="2" name="gold_header"/>
          <p:cNvSpPr/>
          <p:nvPr/>
        </p:nvSpPr>
        <p:spPr>
          <a:xfrm>
            <a:off x="0" y="0"/>
            <a:ext cx="12192000" cy="457200"/>
          </a:xfrm>
          <a:prstGeom prst="rect">
            <a:avLst/>
          </a:prstGeom>
          <a:solidFill>
            <a:srgbClr val="D6AF45"/>
          </a:solidFill>
          <a:ln w="7620">
            <a:solidFill>
              <a:srgbClr val="D6AF45"/>
            </a:solidFill>
            <a:prstDash val="solid"/>
          </a:ln>
        </p:spPr>
        <p:txBody>
          <a:bodyPr/>
          <a:lstStyle/>
          <a:p>
            <a:endParaRPr lang="en-US"/>
          </a:p>
        </p:txBody>
      </p:sp>
      <p:sp>
        <p:nvSpPr>
          <p:cNvPr id="3" name="white_header_panel"/>
          <p:cNvSpPr/>
          <p:nvPr/>
        </p:nvSpPr>
        <p:spPr>
          <a:xfrm>
            <a:off x="8366760" y="0"/>
            <a:ext cx="3825240" cy="457200"/>
          </a:xfrm>
          <a:prstGeom prst="rect">
            <a:avLst/>
          </a:prstGeom>
          <a:solidFill>
            <a:srgbClr val="FFFFFF"/>
          </a:solidFill>
          <a:ln w="7620">
            <a:solidFill>
              <a:srgbClr val="FFFFFF"/>
            </a:solidFill>
            <a:prstDash val="solid"/>
          </a:ln>
        </p:spPr>
        <p:txBody>
          <a:bodyPr/>
          <a:lstStyle/>
          <a:p>
            <a:endParaRPr lang="en-US"/>
          </a:p>
        </p:txBody>
      </p:sp>
      <p:sp>
        <p:nvSpPr>
          <p:cNvPr id="4" name="header_course"/>
          <p:cNvSpPr/>
          <p:nvPr/>
        </p:nvSpPr>
        <p:spPr>
          <a:xfrm>
            <a:off x="548640" y="132588"/>
            <a:ext cx="7498080" cy="201168"/>
          </a:xfrm>
          <a:prstGeom prst="rect">
            <a:avLst/>
          </a:prstGeom>
          <a:noFill/>
          <a:ln/>
        </p:spPr>
        <p:txBody>
          <a:bodyPr wrap="square" lIns="0" tIns="0" rIns="0" bIns="0" rtlCol="0" anchor="t"/>
          <a:lstStyle/>
          <a:p>
            <a:pPr marL="0" indent="0">
              <a:lnSpc>
                <a:spcPct val="110000"/>
              </a:lnSpc>
              <a:buNone/>
            </a:pPr>
            <a:r>
              <a:rPr lang="en-US" sz="1200" b="1" dirty="0">
                <a:solidFill>
                  <a:srgbClr val="222831"/>
                </a:solidFill>
                <a:latin typeface="Liberation Sans" pitchFamily="34" charset="0"/>
                <a:ea typeface="Liberation Sans" pitchFamily="34" charset="-122"/>
                <a:cs typeface="Liberation Sans" pitchFamily="34" charset="-120"/>
              </a:rPr>
              <a:t>ChRMP  |  AGENDA DAN OUTLINE</a:t>
            </a:r>
            <a:endParaRPr lang="en-US" sz="1200" dirty="0"/>
          </a:p>
        </p:txBody>
      </p:sp>
      <p:sp>
        <p:nvSpPr>
          <p:cNvPr id="5" name="header_venue"/>
          <p:cNvSpPr/>
          <p:nvPr/>
        </p:nvSpPr>
        <p:spPr>
          <a:xfrm>
            <a:off x="8613648" y="132588"/>
            <a:ext cx="3017520" cy="201168"/>
          </a:xfrm>
          <a:prstGeom prst="rect">
            <a:avLst/>
          </a:prstGeom>
          <a:noFill/>
          <a:ln/>
        </p:spPr>
        <p:txBody>
          <a:bodyPr wrap="square" lIns="0" tIns="0" rIns="0" bIns="0" rtlCol="0" anchor="t"/>
          <a:lstStyle/>
          <a:p>
            <a:pPr marL="0" indent="0" algn="r">
              <a:lnSpc>
                <a:spcPct val="110000"/>
              </a:lnSpc>
              <a:buNone/>
            </a:pPr>
            <a:r>
              <a:rPr lang="en-US" sz="1200" b="1" dirty="0">
                <a:solidFill>
                  <a:srgbClr val="8C681A"/>
                </a:solidFill>
                <a:latin typeface="Liberation Sans" pitchFamily="34" charset="0"/>
                <a:ea typeface="Liberation Sans" pitchFamily="34" charset="-122"/>
                <a:cs typeface="Liberation Sans" pitchFamily="34" charset="-120"/>
              </a:rPr>
              <a:t>IHT BPK RI  |  CAWANG</a:t>
            </a:r>
            <a:endParaRPr lang="en-US" sz="1200" dirty="0"/>
          </a:p>
        </p:txBody>
      </p:sp>
      <p:sp>
        <p:nvSpPr>
          <p:cNvPr id="6" name="gold_footer"/>
          <p:cNvSpPr/>
          <p:nvPr/>
        </p:nvSpPr>
        <p:spPr>
          <a:xfrm>
            <a:off x="0" y="6437376"/>
            <a:ext cx="12192000" cy="420624"/>
          </a:xfrm>
          <a:prstGeom prst="rect">
            <a:avLst/>
          </a:prstGeom>
          <a:solidFill>
            <a:srgbClr val="D6AF45"/>
          </a:solidFill>
          <a:ln w="7620">
            <a:solidFill>
              <a:srgbClr val="D6AF45"/>
            </a:solidFill>
            <a:prstDash val="solid"/>
          </a:ln>
        </p:spPr>
        <p:txBody>
          <a:bodyPr/>
          <a:lstStyle/>
          <a:p>
            <a:endParaRPr lang="en-US"/>
          </a:p>
        </p:txBody>
      </p:sp>
      <p:sp>
        <p:nvSpPr>
          <p:cNvPr id="7" name="white_footer_panel"/>
          <p:cNvSpPr/>
          <p:nvPr/>
        </p:nvSpPr>
        <p:spPr>
          <a:xfrm>
            <a:off x="0" y="6437376"/>
            <a:ext cx="8366760" cy="420624"/>
          </a:xfrm>
          <a:prstGeom prst="rect">
            <a:avLst/>
          </a:prstGeom>
          <a:solidFill>
            <a:srgbClr val="FFFFFF"/>
          </a:solidFill>
          <a:ln w="7620">
            <a:solidFill>
              <a:srgbClr val="FFFFFF"/>
            </a:solidFill>
            <a:prstDash val="solid"/>
          </a:ln>
        </p:spPr>
        <p:txBody>
          <a:bodyPr/>
          <a:lstStyle/>
          <a:p>
            <a:endParaRPr lang="en-US"/>
          </a:p>
        </p:txBody>
      </p:sp>
      <p:sp>
        <p:nvSpPr>
          <p:cNvPr id="8" name="footer_presenter"/>
          <p:cNvSpPr/>
          <p:nvPr/>
        </p:nvSpPr>
        <p:spPr>
          <a:xfrm>
            <a:off x="548640" y="6556248"/>
            <a:ext cx="7589520" cy="164592"/>
          </a:xfrm>
          <a:prstGeom prst="rect">
            <a:avLst/>
          </a:prstGeom>
          <a:noFill/>
          <a:ln/>
        </p:spPr>
        <p:txBody>
          <a:bodyPr wrap="square" lIns="0" tIns="0" rIns="0" bIns="0" rtlCol="0" anchor="t"/>
          <a:lstStyle/>
          <a:p>
            <a:pPr marL="0" indent="0">
              <a:lnSpc>
                <a:spcPct val="110000"/>
              </a:lnSpc>
              <a:buNone/>
            </a:pPr>
            <a:r>
              <a:rPr lang="en-US" sz="1050" dirty="0">
                <a:solidFill>
                  <a:srgbClr val="59616C"/>
                </a:solidFill>
                <a:latin typeface="Liberation Sans" pitchFamily="34" charset="0"/>
                <a:ea typeface="Liberation Sans" pitchFamily="34" charset="-122"/>
                <a:cs typeface="Liberation Sans" pitchFamily="34" charset="-120"/>
              </a:rPr>
              <a:t>Prof. Dr. Ahmad Subagyo  |  SBKI Training &amp; Consulting</a:t>
            </a:r>
            <a:endParaRPr lang="en-US" sz="1050" dirty="0"/>
          </a:p>
        </p:txBody>
      </p:sp>
      <p:sp>
        <p:nvSpPr>
          <p:cNvPr id="9" name="footer_date"/>
          <p:cNvSpPr/>
          <p:nvPr/>
        </p:nvSpPr>
        <p:spPr>
          <a:xfrm>
            <a:off x="8595360" y="6547104"/>
            <a:ext cx="2468880" cy="182880"/>
          </a:xfrm>
          <a:prstGeom prst="rect">
            <a:avLst/>
          </a:prstGeom>
          <a:noFill/>
          <a:ln/>
        </p:spPr>
        <p:txBody>
          <a:bodyPr wrap="square" lIns="0" tIns="0" rIns="0" bIns="0" rtlCol="0" anchor="t"/>
          <a:lstStyle/>
          <a:p>
            <a:pPr marL="0" indent="0" algn="r">
              <a:lnSpc>
                <a:spcPct val="110000"/>
              </a:lnSpc>
              <a:buNone/>
            </a:pPr>
            <a:r>
              <a:rPr lang="en-US" sz="1050" b="1" dirty="0">
                <a:solidFill>
                  <a:srgbClr val="222831"/>
                </a:solidFill>
                <a:latin typeface="Liberation Sans" pitchFamily="34" charset="0"/>
                <a:ea typeface="Liberation Sans" pitchFamily="34" charset="-122"/>
                <a:cs typeface="Liberation Sans" pitchFamily="34" charset="-120"/>
              </a:rPr>
              <a:t>3–4 November 2026</a:t>
            </a:r>
            <a:endParaRPr lang="en-US" sz="1050" dirty="0"/>
          </a:p>
        </p:txBody>
      </p:sp>
      <p:sp>
        <p:nvSpPr>
          <p:cNvPr id="10" name="footer_page"/>
          <p:cNvSpPr/>
          <p:nvPr/>
        </p:nvSpPr>
        <p:spPr>
          <a:xfrm>
            <a:off x="11301984" y="6533388"/>
            <a:ext cx="338328" cy="210312"/>
          </a:xfrm>
          <a:prstGeom prst="rect">
            <a:avLst/>
          </a:prstGeom>
          <a:noFill/>
          <a:ln/>
        </p:spPr>
        <p:txBody>
          <a:bodyPr wrap="square" lIns="0" tIns="0" rIns="0" bIns="0" rtlCol="0" anchor="t"/>
          <a:lstStyle/>
          <a:p>
            <a:pPr marL="0" indent="0" algn="r">
              <a:lnSpc>
                <a:spcPct val="110000"/>
              </a:lnSpc>
              <a:buNone/>
            </a:pPr>
            <a:r>
              <a:rPr lang="en-US" sz="1200" b="1" dirty="0">
                <a:solidFill>
                  <a:srgbClr val="222831"/>
                </a:solidFill>
                <a:latin typeface="Liberation Sans" pitchFamily="34" charset="0"/>
                <a:ea typeface="Liberation Sans" pitchFamily="34" charset="-122"/>
                <a:cs typeface="Liberation Sans" pitchFamily="34" charset="-120"/>
              </a:rPr>
              <a:t>03</a:t>
            </a:r>
            <a:endParaRPr lang="en-US" sz="1200" dirty="0"/>
          </a:p>
        </p:txBody>
      </p:sp>
      <p:sp>
        <p:nvSpPr>
          <p:cNvPr id="11" name="section"/>
          <p:cNvSpPr/>
          <p:nvPr/>
        </p:nvSpPr>
        <p:spPr>
          <a:xfrm>
            <a:off x="548640" y="694944"/>
            <a:ext cx="11091672" cy="246888"/>
          </a:xfrm>
          <a:prstGeom prst="rect">
            <a:avLst/>
          </a:prstGeom>
          <a:noFill/>
          <a:ln/>
        </p:spPr>
        <p:txBody>
          <a:bodyPr wrap="square" lIns="0" tIns="0" rIns="0" bIns="0" rtlCol="0" anchor="t"/>
          <a:lstStyle/>
          <a:p>
            <a:pPr marL="0" indent="0">
              <a:lnSpc>
                <a:spcPct val="110000"/>
              </a:lnSpc>
              <a:buNone/>
            </a:pPr>
            <a:r>
              <a:rPr lang="en-US" sz="1400" b="1" dirty="0">
                <a:solidFill>
                  <a:srgbClr val="8C681A"/>
                </a:solidFill>
                <a:latin typeface="Liberation Sans" pitchFamily="34" charset="0"/>
                <a:ea typeface="Liberation Sans" pitchFamily="34" charset="-122"/>
                <a:cs typeface="Liberation Sans" pitchFamily="34" charset="-120"/>
              </a:rPr>
              <a:t>AGENDA HARI 1 / PAGI</a:t>
            </a:r>
            <a:endParaRPr lang="en-US" sz="1400" dirty="0"/>
          </a:p>
        </p:txBody>
      </p:sp>
      <p:sp>
        <p:nvSpPr>
          <p:cNvPr id="12" name="title"/>
          <p:cNvSpPr/>
          <p:nvPr/>
        </p:nvSpPr>
        <p:spPr>
          <a:xfrm>
            <a:off x="548640" y="1060704"/>
            <a:ext cx="11091672" cy="594360"/>
          </a:xfrm>
          <a:prstGeom prst="rect">
            <a:avLst/>
          </a:prstGeom>
          <a:noFill/>
          <a:ln/>
        </p:spPr>
        <p:txBody>
          <a:bodyPr wrap="square" lIns="0" tIns="0" rIns="0" bIns="0" rtlCol="0" anchor="t"/>
          <a:lstStyle/>
          <a:p>
            <a:pPr marL="0" indent="0">
              <a:lnSpc>
                <a:spcPct val="110000"/>
              </a:lnSpc>
              <a:buNone/>
            </a:pPr>
            <a:r>
              <a:rPr lang="en-US" sz="3600" b="1" dirty="0">
                <a:solidFill>
                  <a:srgbClr val="222831"/>
                </a:solidFill>
                <a:latin typeface="Liberation Sans" pitchFamily="34" charset="0"/>
                <a:ea typeface="Liberation Sans" pitchFamily="34" charset="-122"/>
                <a:cs typeface="Liberation Sans" pitchFamily="34" charset="-120"/>
              </a:rPr>
              <a:t>Bangun fondasi sebelum menilai risiko</a:t>
            </a:r>
            <a:endParaRPr lang="en-US" sz="3600" dirty="0"/>
          </a:p>
        </p:txBody>
      </p:sp>
      <p:sp>
        <p:nvSpPr>
          <p:cNvPr id="13" name="subtitle"/>
          <p:cNvSpPr/>
          <p:nvPr/>
        </p:nvSpPr>
        <p:spPr>
          <a:xfrm>
            <a:off x="548640" y="1728216"/>
            <a:ext cx="11091672" cy="320040"/>
          </a:xfrm>
          <a:prstGeom prst="rect">
            <a:avLst/>
          </a:prstGeom>
          <a:noFill/>
          <a:ln/>
        </p:spPr>
        <p:txBody>
          <a:bodyPr wrap="square" lIns="0" tIns="0" rIns="0" bIns="0" rtlCol="0" anchor="t"/>
          <a:lstStyle/>
          <a:p>
            <a:pPr marL="0" indent="0">
              <a:lnSpc>
                <a:spcPct val="110000"/>
              </a:lnSpc>
              <a:buNone/>
            </a:pPr>
            <a:r>
              <a:rPr lang="en-US" sz="1600" dirty="0">
                <a:solidFill>
                  <a:srgbClr val="59616C"/>
                </a:solidFill>
                <a:latin typeface="Liberation Sans" pitchFamily="34" charset="0"/>
                <a:ea typeface="Liberation Sans" pitchFamily="34" charset="-122"/>
                <a:cs typeface="Liberation Sans" pitchFamily="34" charset="-120"/>
              </a:rPr>
              <a:t>Selasa, 3 November 2026 | 09.00–12.00 WIB</a:t>
            </a:r>
            <a:endParaRPr lang="en-US" sz="1600" dirty="0"/>
          </a:p>
        </p:txBody>
      </p:sp>
      <p:graphicFrame>
        <p:nvGraphicFramePr>
          <p:cNvPr id="16" name="agenda_table"/>
          <p:cNvGraphicFramePr>
            <a:graphicFrameLocks noGrp="1"/>
          </p:cNvGraphicFramePr>
          <p:nvPr>
            <p:extLst>
              <p:ext uri="{D42A27DB-BD31-4B8C-83A1-F6EECF244321}">
                <p14:modId xmlns:p14="http://schemas.microsoft.com/office/powerpoint/2010/main" val="1579011935"/>
              </p:ext>
            </p:extLst>
          </p:nvPr>
        </p:nvGraphicFramePr>
        <p:xfrm>
          <a:off x="548640" y="2331720"/>
          <a:ext cx="11091672" cy="3630168"/>
        </p:xfrm>
        <a:graphic>
          <a:graphicData uri="http://schemas.openxmlformats.org/drawingml/2006/table">
            <a:tbl>
              <a:tblPr/>
              <a:tblGrid>
                <a:gridCol w="1463040">
                  <a:extLst>
                    <a:ext uri="{9D8B030D-6E8A-4147-A177-3AD203B41FA5}">
                      <a16:colId xmlns:a16="http://schemas.microsoft.com/office/drawing/2014/main" val="20000"/>
                    </a:ext>
                  </a:extLst>
                </a:gridCol>
                <a:gridCol w="960120">
                  <a:extLst>
                    <a:ext uri="{9D8B030D-6E8A-4147-A177-3AD203B41FA5}">
                      <a16:colId xmlns:a16="http://schemas.microsoft.com/office/drawing/2014/main" val="20001"/>
                    </a:ext>
                  </a:extLst>
                </a:gridCol>
                <a:gridCol w="4709160">
                  <a:extLst>
                    <a:ext uri="{9D8B030D-6E8A-4147-A177-3AD203B41FA5}">
                      <a16:colId xmlns:a16="http://schemas.microsoft.com/office/drawing/2014/main" val="20002"/>
                    </a:ext>
                  </a:extLst>
                </a:gridCol>
                <a:gridCol w="3959352">
                  <a:extLst>
                    <a:ext uri="{9D8B030D-6E8A-4147-A177-3AD203B41FA5}">
                      <a16:colId xmlns:a16="http://schemas.microsoft.com/office/drawing/2014/main" val="20003"/>
                    </a:ext>
                  </a:extLst>
                </a:gridCol>
              </a:tblGrid>
              <a:tr h="429768">
                <a:tc>
                  <a:txBody>
                    <a:bodyPr/>
                    <a:lstStyle/>
                    <a:p>
                      <a:pPr marL="0" indent="0" algn="l">
                        <a:buNone/>
                      </a:pPr>
                      <a:r>
                        <a:rPr lang="en-US" sz="1600" b="1" dirty="0">
                          <a:solidFill>
                            <a:srgbClr val="8C681A"/>
                          </a:solidFill>
                          <a:latin typeface="Liberation Sans" pitchFamily="34" charset="0"/>
                          <a:ea typeface="Liberation Sans" pitchFamily="34" charset="-122"/>
                          <a:cs typeface="Liberation Sans" pitchFamily="34" charset="-120"/>
                        </a:rPr>
                        <a:t>Waktu WIB</a:t>
                      </a:r>
                      <a:endParaRPr lang="en-US" sz="1600" dirty="0">
                        <a:latin typeface="Liberation Sans" charset="0"/>
                        <a:ea typeface="Liberation Sans" charset="0"/>
                        <a:cs typeface="Liberation Sans" charset="0"/>
                      </a:endParaRPr>
                    </a:p>
                  </a:txBody>
                  <a:tcPr marL="114300" marR="114300" marT="88900" marB="88900" anchor="ctr">
                    <a:lnL w="6350" cap="flat" cmpd="sng" algn="ctr">
                      <a:solidFill>
                        <a:srgbClr val="DED8C7"/>
                      </a:solidFill>
                      <a:prstDash val="solid"/>
                      <a:round/>
                      <a:headEnd type="none" w="med" len="med"/>
                      <a:tailEnd type="none" w="med" len="med"/>
                    </a:lnL>
                    <a:lnR w="6350" cap="flat" cmpd="sng" algn="ctr">
                      <a:solidFill>
                        <a:srgbClr val="DED8C7"/>
                      </a:solidFill>
                      <a:prstDash val="solid"/>
                      <a:round/>
                      <a:headEnd type="none" w="med" len="med"/>
                      <a:tailEnd type="none" w="med" len="med"/>
                    </a:lnR>
                    <a:lnT w="6350" cap="flat" cmpd="sng" algn="ctr">
                      <a:solidFill>
                        <a:srgbClr val="DED8C7"/>
                      </a:solidFill>
                      <a:prstDash val="solid"/>
                      <a:round/>
                      <a:headEnd type="none" w="med" len="med"/>
                      <a:tailEnd type="none" w="med" len="med"/>
                    </a:lnT>
                    <a:lnB w="6350" cap="flat" cmpd="sng" algn="ctr">
                      <a:solidFill>
                        <a:srgbClr val="DED8C7"/>
                      </a:solidFill>
                      <a:prstDash val="solid"/>
                      <a:round/>
                      <a:headEnd type="none" w="med" len="med"/>
                      <a:tailEnd type="none" w="med" len="med"/>
                    </a:lnB>
                    <a:solidFill>
                      <a:srgbClr val="FBF6E7"/>
                    </a:solidFill>
                  </a:tcPr>
                </a:tc>
                <a:tc>
                  <a:txBody>
                    <a:bodyPr/>
                    <a:lstStyle/>
                    <a:p>
                      <a:pPr marL="0" indent="0" algn="l">
                        <a:buNone/>
                      </a:pPr>
                      <a:r>
                        <a:rPr lang="en-US" sz="1600" b="1" dirty="0">
                          <a:solidFill>
                            <a:srgbClr val="8C681A"/>
                          </a:solidFill>
                          <a:latin typeface="Liberation Sans" pitchFamily="34" charset="0"/>
                          <a:ea typeface="Liberation Sans" pitchFamily="34" charset="-122"/>
                          <a:cs typeface="Liberation Sans" pitchFamily="34" charset="-120"/>
                        </a:rPr>
                        <a:t>Menit</a:t>
                      </a:r>
                      <a:endParaRPr lang="en-US" sz="1600" dirty="0">
                        <a:latin typeface="Liberation Sans" charset="0"/>
                        <a:ea typeface="Liberation Sans" charset="0"/>
                        <a:cs typeface="Liberation Sans" charset="0"/>
                      </a:endParaRPr>
                    </a:p>
                  </a:txBody>
                  <a:tcPr marL="114300" marR="114300" marT="88900" marB="88900" anchor="ctr">
                    <a:lnL w="6350" cap="flat" cmpd="sng" algn="ctr">
                      <a:solidFill>
                        <a:srgbClr val="DED8C7"/>
                      </a:solidFill>
                      <a:prstDash val="solid"/>
                      <a:round/>
                      <a:headEnd type="none" w="med" len="med"/>
                      <a:tailEnd type="none" w="med" len="med"/>
                    </a:lnL>
                    <a:lnR w="6350" cap="flat" cmpd="sng" algn="ctr">
                      <a:solidFill>
                        <a:srgbClr val="DED8C7"/>
                      </a:solidFill>
                      <a:prstDash val="solid"/>
                      <a:round/>
                      <a:headEnd type="none" w="med" len="med"/>
                      <a:tailEnd type="none" w="med" len="med"/>
                    </a:lnR>
                    <a:lnT w="6350" cap="flat" cmpd="sng" algn="ctr">
                      <a:solidFill>
                        <a:srgbClr val="DED8C7"/>
                      </a:solidFill>
                      <a:prstDash val="solid"/>
                      <a:round/>
                      <a:headEnd type="none" w="med" len="med"/>
                      <a:tailEnd type="none" w="med" len="med"/>
                    </a:lnT>
                    <a:lnB w="6350" cap="flat" cmpd="sng" algn="ctr">
                      <a:solidFill>
                        <a:srgbClr val="DED8C7"/>
                      </a:solidFill>
                      <a:prstDash val="solid"/>
                      <a:round/>
                      <a:headEnd type="none" w="med" len="med"/>
                      <a:tailEnd type="none" w="med" len="med"/>
                    </a:lnB>
                    <a:solidFill>
                      <a:srgbClr val="FBF6E7"/>
                    </a:solidFill>
                  </a:tcPr>
                </a:tc>
                <a:tc>
                  <a:txBody>
                    <a:bodyPr/>
                    <a:lstStyle/>
                    <a:p>
                      <a:pPr marL="0" indent="0" algn="l">
                        <a:buNone/>
                      </a:pPr>
                      <a:r>
                        <a:rPr lang="en-US" sz="1600" b="1" dirty="0">
                          <a:solidFill>
                            <a:srgbClr val="8C681A"/>
                          </a:solidFill>
                          <a:latin typeface="Liberation Sans" pitchFamily="34" charset="0"/>
                          <a:ea typeface="Liberation Sans" pitchFamily="34" charset="-122"/>
                          <a:cs typeface="Liberation Sans" pitchFamily="34" charset="-120"/>
                        </a:rPr>
                        <a:t>Sesi / kegiatan</a:t>
                      </a:r>
                      <a:endParaRPr lang="en-US" sz="1600" dirty="0">
                        <a:latin typeface="Liberation Sans" charset="0"/>
                        <a:ea typeface="Liberation Sans" charset="0"/>
                        <a:cs typeface="Liberation Sans" charset="0"/>
                      </a:endParaRPr>
                    </a:p>
                  </a:txBody>
                  <a:tcPr marL="114300" marR="114300" marT="88900" marB="88900" anchor="ctr">
                    <a:lnL w="6350" cap="flat" cmpd="sng" algn="ctr">
                      <a:solidFill>
                        <a:srgbClr val="DED8C7"/>
                      </a:solidFill>
                      <a:prstDash val="solid"/>
                      <a:round/>
                      <a:headEnd type="none" w="med" len="med"/>
                      <a:tailEnd type="none" w="med" len="med"/>
                    </a:lnL>
                    <a:lnR w="6350" cap="flat" cmpd="sng" algn="ctr">
                      <a:solidFill>
                        <a:srgbClr val="DED8C7"/>
                      </a:solidFill>
                      <a:prstDash val="solid"/>
                      <a:round/>
                      <a:headEnd type="none" w="med" len="med"/>
                      <a:tailEnd type="none" w="med" len="med"/>
                    </a:lnR>
                    <a:lnT w="6350" cap="flat" cmpd="sng" algn="ctr">
                      <a:solidFill>
                        <a:srgbClr val="DED8C7"/>
                      </a:solidFill>
                      <a:prstDash val="solid"/>
                      <a:round/>
                      <a:headEnd type="none" w="med" len="med"/>
                      <a:tailEnd type="none" w="med" len="med"/>
                    </a:lnT>
                    <a:lnB w="6350" cap="flat" cmpd="sng" algn="ctr">
                      <a:solidFill>
                        <a:srgbClr val="DED8C7"/>
                      </a:solidFill>
                      <a:prstDash val="solid"/>
                      <a:round/>
                      <a:headEnd type="none" w="med" len="med"/>
                      <a:tailEnd type="none" w="med" len="med"/>
                    </a:lnB>
                    <a:solidFill>
                      <a:srgbClr val="FBF6E7"/>
                    </a:solidFill>
                  </a:tcPr>
                </a:tc>
                <a:tc>
                  <a:txBody>
                    <a:bodyPr/>
                    <a:lstStyle/>
                    <a:p>
                      <a:pPr marL="0" indent="0" algn="l">
                        <a:buNone/>
                      </a:pPr>
                      <a:r>
                        <a:rPr lang="en-US" sz="1600" b="1" dirty="0">
                          <a:solidFill>
                            <a:srgbClr val="8C681A"/>
                          </a:solidFill>
                          <a:latin typeface="Liberation Sans" pitchFamily="34" charset="0"/>
                          <a:ea typeface="Liberation Sans" pitchFamily="34" charset="-122"/>
                          <a:cs typeface="Liberation Sans" pitchFamily="34" charset="-120"/>
                        </a:rPr>
                        <a:t>Keluaran utama</a:t>
                      </a:r>
                      <a:endParaRPr lang="en-US" sz="1600" dirty="0">
                        <a:latin typeface="Liberation Sans" charset="0"/>
                        <a:ea typeface="Liberation Sans" charset="0"/>
                        <a:cs typeface="Liberation Sans" charset="0"/>
                      </a:endParaRPr>
                    </a:p>
                  </a:txBody>
                  <a:tcPr marL="114300" marR="114300" marT="88900" marB="88900" anchor="ctr">
                    <a:lnL w="6350" cap="flat" cmpd="sng" algn="ctr">
                      <a:solidFill>
                        <a:srgbClr val="DED8C7"/>
                      </a:solidFill>
                      <a:prstDash val="solid"/>
                      <a:round/>
                      <a:headEnd type="none" w="med" len="med"/>
                      <a:tailEnd type="none" w="med" len="med"/>
                    </a:lnL>
                    <a:lnR w="6350" cap="flat" cmpd="sng" algn="ctr">
                      <a:solidFill>
                        <a:srgbClr val="DED8C7"/>
                      </a:solidFill>
                      <a:prstDash val="solid"/>
                      <a:round/>
                      <a:headEnd type="none" w="med" len="med"/>
                      <a:tailEnd type="none" w="med" len="med"/>
                    </a:lnR>
                    <a:lnT w="6350" cap="flat" cmpd="sng" algn="ctr">
                      <a:solidFill>
                        <a:srgbClr val="DED8C7"/>
                      </a:solidFill>
                      <a:prstDash val="solid"/>
                      <a:round/>
                      <a:headEnd type="none" w="med" len="med"/>
                      <a:tailEnd type="none" w="med" len="med"/>
                    </a:lnT>
                    <a:lnB w="6350" cap="flat" cmpd="sng" algn="ctr">
                      <a:solidFill>
                        <a:srgbClr val="DED8C7"/>
                      </a:solidFill>
                      <a:prstDash val="solid"/>
                      <a:round/>
                      <a:headEnd type="none" w="med" len="med"/>
                      <a:tailEnd type="none" w="med" len="med"/>
                    </a:lnB>
                    <a:solidFill>
                      <a:srgbClr val="FBF6E7"/>
                    </a:solidFill>
                  </a:tcPr>
                </a:tc>
                <a:extLst>
                  <a:ext uri="{0D108BD9-81ED-4DB2-BD59-A6C34878D82A}">
                    <a16:rowId xmlns:a16="http://schemas.microsoft.com/office/drawing/2014/main" val="10000"/>
                  </a:ext>
                </a:extLst>
              </a:tr>
              <a:tr h="640080">
                <a:tc>
                  <a:txBody>
                    <a:bodyPr/>
                    <a:lstStyle/>
                    <a:p>
                      <a:pPr marL="0" indent="0" algn="l">
                        <a:buNone/>
                      </a:pPr>
                      <a:r>
                        <a:rPr lang="en-US" sz="1600" b="1" dirty="0">
                          <a:solidFill>
                            <a:srgbClr val="222831"/>
                          </a:solidFill>
                          <a:latin typeface="Liberation Sans" pitchFamily="34" charset="0"/>
                          <a:ea typeface="Liberation Sans" pitchFamily="34" charset="-122"/>
                          <a:cs typeface="Liberation Sans" pitchFamily="34" charset="-120"/>
                        </a:rPr>
                        <a:t>09.00–09.20</a:t>
                      </a:r>
                      <a:endParaRPr lang="en-US" sz="1600" dirty="0">
                        <a:latin typeface="Liberation Sans" charset="0"/>
                        <a:ea typeface="Liberation Sans" charset="0"/>
                        <a:cs typeface="Liberation Sans" charset="0"/>
                      </a:endParaRPr>
                    </a:p>
                  </a:txBody>
                  <a:tcPr marL="114300" marR="114300" marT="88900" marB="88900" anchor="ctr">
                    <a:lnL w="6350" cap="flat" cmpd="sng" algn="ctr">
                      <a:solidFill>
                        <a:srgbClr val="DED8C7"/>
                      </a:solidFill>
                      <a:prstDash val="solid"/>
                      <a:round/>
                      <a:headEnd type="none" w="med" len="med"/>
                      <a:tailEnd type="none" w="med" len="med"/>
                    </a:lnL>
                    <a:lnR w="6350" cap="flat" cmpd="sng" algn="ctr">
                      <a:solidFill>
                        <a:srgbClr val="DED8C7"/>
                      </a:solidFill>
                      <a:prstDash val="solid"/>
                      <a:round/>
                      <a:headEnd type="none" w="med" len="med"/>
                      <a:tailEnd type="none" w="med" len="med"/>
                    </a:lnR>
                    <a:lnT w="6350" cap="flat" cmpd="sng" algn="ctr">
                      <a:solidFill>
                        <a:srgbClr val="DED8C7"/>
                      </a:solidFill>
                      <a:prstDash val="solid"/>
                      <a:round/>
                      <a:headEnd type="none" w="med" len="med"/>
                      <a:tailEnd type="none" w="med" len="med"/>
                    </a:lnT>
                    <a:lnB w="6350" cap="flat" cmpd="sng" algn="ctr">
                      <a:solidFill>
                        <a:srgbClr val="DED8C7"/>
                      </a:solidFill>
                      <a:prstDash val="solid"/>
                      <a:round/>
                      <a:headEnd type="none" w="med" len="med"/>
                      <a:tailEnd type="none" w="med" len="med"/>
                    </a:lnB>
                    <a:solidFill>
                      <a:srgbClr val="FFFFFF"/>
                    </a:solidFill>
                  </a:tcPr>
                </a:tc>
                <a:tc>
                  <a:txBody>
                    <a:bodyPr/>
                    <a:lstStyle/>
                    <a:p>
                      <a:pPr marL="0" indent="0" algn="l">
                        <a:buNone/>
                      </a:pPr>
                      <a:r>
                        <a:rPr lang="en-US" sz="1600" dirty="0">
                          <a:solidFill>
                            <a:srgbClr val="222831"/>
                          </a:solidFill>
                          <a:latin typeface="Liberation Sans" pitchFamily="34" charset="0"/>
                          <a:ea typeface="Liberation Sans" pitchFamily="34" charset="-122"/>
                          <a:cs typeface="Liberation Sans" pitchFamily="34" charset="-120"/>
                        </a:rPr>
                        <a:t>20</a:t>
                      </a:r>
                      <a:endParaRPr lang="en-US" sz="1600" dirty="0">
                        <a:latin typeface="Liberation Sans" charset="0"/>
                        <a:ea typeface="Liberation Sans" charset="0"/>
                        <a:cs typeface="Liberation Sans" charset="0"/>
                      </a:endParaRPr>
                    </a:p>
                  </a:txBody>
                  <a:tcPr marL="114300" marR="114300" marT="88900" marB="88900" anchor="ctr">
                    <a:lnL w="6350" cap="flat" cmpd="sng" algn="ctr">
                      <a:solidFill>
                        <a:srgbClr val="DED8C7"/>
                      </a:solidFill>
                      <a:prstDash val="solid"/>
                      <a:round/>
                      <a:headEnd type="none" w="med" len="med"/>
                      <a:tailEnd type="none" w="med" len="med"/>
                    </a:lnL>
                    <a:lnR w="6350" cap="flat" cmpd="sng" algn="ctr">
                      <a:solidFill>
                        <a:srgbClr val="DED8C7"/>
                      </a:solidFill>
                      <a:prstDash val="solid"/>
                      <a:round/>
                      <a:headEnd type="none" w="med" len="med"/>
                      <a:tailEnd type="none" w="med" len="med"/>
                    </a:lnR>
                    <a:lnT w="6350" cap="flat" cmpd="sng" algn="ctr">
                      <a:solidFill>
                        <a:srgbClr val="DED8C7"/>
                      </a:solidFill>
                      <a:prstDash val="solid"/>
                      <a:round/>
                      <a:headEnd type="none" w="med" len="med"/>
                      <a:tailEnd type="none" w="med" len="med"/>
                    </a:lnT>
                    <a:lnB w="6350" cap="flat" cmpd="sng" algn="ctr">
                      <a:solidFill>
                        <a:srgbClr val="DED8C7"/>
                      </a:solidFill>
                      <a:prstDash val="solid"/>
                      <a:round/>
                      <a:headEnd type="none" w="med" len="med"/>
                      <a:tailEnd type="none" w="med" len="med"/>
                    </a:lnB>
                    <a:solidFill>
                      <a:srgbClr val="FFFFFF"/>
                    </a:solidFill>
                  </a:tcPr>
                </a:tc>
                <a:tc>
                  <a:txBody>
                    <a:bodyPr/>
                    <a:lstStyle/>
                    <a:p>
                      <a:pPr marL="0" indent="0" algn="l">
                        <a:buNone/>
                      </a:pPr>
                      <a:r>
                        <a:rPr lang="en-US" sz="1600" b="1" dirty="0">
                          <a:solidFill>
                            <a:srgbClr val="222831"/>
                          </a:solidFill>
                          <a:latin typeface="Liberation Sans" pitchFamily="34" charset="0"/>
                          <a:ea typeface="Liberation Sans" pitchFamily="34" charset="-122"/>
                          <a:cs typeface="Liberation Sans" pitchFamily="34" charset="-120"/>
                        </a:rPr>
                        <a:t>Pembukaan, orientasi, dan pre-test</a:t>
                      </a:r>
                      <a:endParaRPr lang="en-US" sz="1600" dirty="0">
                        <a:latin typeface="Liberation Sans" charset="0"/>
                        <a:ea typeface="Liberation Sans" charset="0"/>
                        <a:cs typeface="Liberation Sans" charset="0"/>
                      </a:endParaRPr>
                    </a:p>
                  </a:txBody>
                  <a:tcPr marL="114300" marR="114300" marT="88900" marB="88900" anchor="ctr">
                    <a:lnL w="6350" cap="flat" cmpd="sng" algn="ctr">
                      <a:solidFill>
                        <a:srgbClr val="DED8C7"/>
                      </a:solidFill>
                      <a:prstDash val="solid"/>
                      <a:round/>
                      <a:headEnd type="none" w="med" len="med"/>
                      <a:tailEnd type="none" w="med" len="med"/>
                    </a:lnL>
                    <a:lnR w="6350" cap="flat" cmpd="sng" algn="ctr">
                      <a:solidFill>
                        <a:srgbClr val="DED8C7"/>
                      </a:solidFill>
                      <a:prstDash val="solid"/>
                      <a:round/>
                      <a:headEnd type="none" w="med" len="med"/>
                      <a:tailEnd type="none" w="med" len="med"/>
                    </a:lnR>
                    <a:lnT w="6350" cap="flat" cmpd="sng" algn="ctr">
                      <a:solidFill>
                        <a:srgbClr val="DED8C7"/>
                      </a:solidFill>
                      <a:prstDash val="solid"/>
                      <a:round/>
                      <a:headEnd type="none" w="med" len="med"/>
                      <a:tailEnd type="none" w="med" len="med"/>
                    </a:lnT>
                    <a:lnB w="6350" cap="flat" cmpd="sng" algn="ctr">
                      <a:solidFill>
                        <a:srgbClr val="DED8C7"/>
                      </a:solidFill>
                      <a:prstDash val="solid"/>
                      <a:round/>
                      <a:headEnd type="none" w="med" len="med"/>
                      <a:tailEnd type="none" w="med" len="med"/>
                    </a:lnB>
                    <a:solidFill>
                      <a:srgbClr val="FFFFFF"/>
                    </a:solidFill>
                  </a:tcPr>
                </a:tc>
                <a:tc>
                  <a:txBody>
                    <a:bodyPr/>
                    <a:lstStyle/>
                    <a:p>
                      <a:pPr marL="0" indent="0" algn="l">
                        <a:buNone/>
                      </a:pPr>
                      <a:r>
                        <a:rPr lang="en-US" sz="1600" dirty="0">
                          <a:solidFill>
                            <a:srgbClr val="222831"/>
                          </a:solidFill>
                          <a:latin typeface="Liberation Sans" pitchFamily="34" charset="0"/>
                          <a:ea typeface="Liberation Sans" pitchFamily="34" charset="-122"/>
                          <a:cs typeface="Liberation Sans" pitchFamily="34" charset="-120"/>
                        </a:rPr>
                        <a:t>Harapan peserta dan hasil awal</a:t>
                      </a:r>
                      <a:endParaRPr lang="en-US" sz="1600" dirty="0">
                        <a:latin typeface="Liberation Sans" charset="0"/>
                        <a:ea typeface="Liberation Sans" charset="0"/>
                        <a:cs typeface="Liberation Sans" charset="0"/>
                      </a:endParaRPr>
                    </a:p>
                  </a:txBody>
                  <a:tcPr marL="114300" marR="114300" marT="88900" marB="88900" anchor="ctr">
                    <a:lnL w="6350" cap="flat" cmpd="sng" algn="ctr">
                      <a:solidFill>
                        <a:srgbClr val="DED8C7"/>
                      </a:solidFill>
                      <a:prstDash val="solid"/>
                      <a:round/>
                      <a:headEnd type="none" w="med" len="med"/>
                      <a:tailEnd type="none" w="med" len="med"/>
                    </a:lnL>
                    <a:lnR w="6350" cap="flat" cmpd="sng" algn="ctr">
                      <a:solidFill>
                        <a:srgbClr val="DED8C7"/>
                      </a:solidFill>
                      <a:prstDash val="solid"/>
                      <a:round/>
                      <a:headEnd type="none" w="med" len="med"/>
                      <a:tailEnd type="none" w="med" len="med"/>
                    </a:lnR>
                    <a:lnT w="6350" cap="flat" cmpd="sng" algn="ctr">
                      <a:solidFill>
                        <a:srgbClr val="DED8C7"/>
                      </a:solidFill>
                      <a:prstDash val="solid"/>
                      <a:round/>
                      <a:headEnd type="none" w="med" len="med"/>
                      <a:tailEnd type="none" w="med" len="med"/>
                    </a:lnT>
                    <a:lnB w="6350" cap="flat" cmpd="sng" algn="ctr">
                      <a:solidFill>
                        <a:srgbClr val="DED8C7"/>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640080">
                <a:tc>
                  <a:txBody>
                    <a:bodyPr/>
                    <a:lstStyle/>
                    <a:p>
                      <a:pPr marL="0" indent="0" algn="l">
                        <a:buNone/>
                      </a:pPr>
                      <a:r>
                        <a:rPr lang="en-US" sz="1600" b="1" dirty="0">
                          <a:solidFill>
                            <a:srgbClr val="222831"/>
                          </a:solidFill>
                          <a:latin typeface="Liberation Sans" pitchFamily="34" charset="0"/>
                          <a:ea typeface="Liberation Sans" pitchFamily="34" charset="-122"/>
                          <a:cs typeface="Liberation Sans" pitchFamily="34" charset="-120"/>
                        </a:rPr>
                        <a:t>09.20–10.15</a:t>
                      </a:r>
                      <a:endParaRPr lang="en-US" sz="1600" dirty="0">
                        <a:latin typeface="Liberation Sans" charset="0"/>
                        <a:ea typeface="Liberation Sans" charset="0"/>
                        <a:cs typeface="Liberation Sans" charset="0"/>
                      </a:endParaRPr>
                    </a:p>
                  </a:txBody>
                  <a:tcPr marL="114300" marR="114300" marT="88900" marB="88900" anchor="ctr">
                    <a:lnL w="6350" cap="flat" cmpd="sng" algn="ctr">
                      <a:solidFill>
                        <a:srgbClr val="DED8C7"/>
                      </a:solidFill>
                      <a:prstDash val="solid"/>
                      <a:round/>
                      <a:headEnd type="none" w="med" len="med"/>
                      <a:tailEnd type="none" w="med" len="med"/>
                    </a:lnL>
                    <a:lnR w="6350" cap="flat" cmpd="sng" algn="ctr">
                      <a:solidFill>
                        <a:srgbClr val="DED8C7"/>
                      </a:solidFill>
                      <a:prstDash val="solid"/>
                      <a:round/>
                      <a:headEnd type="none" w="med" len="med"/>
                      <a:tailEnd type="none" w="med" len="med"/>
                    </a:lnR>
                    <a:lnT w="6350" cap="flat" cmpd="sng" algn="ctr">
                      <a:solidFill>
                        <a:srgbClr val="DED8C7"/>
                      </a:solidFill>
                      <a:prstDash val="solid"/>
                      <a:round/>
                      <a:headEnd type="none" w="med" len="med"/>
                      <a:tailEnd type="none" w="med" len="med"/>
                    </a:lnT>
                    <a:lnB w="6350" cap="flat" cmpd="sng" algn="ctr">
                      <a:solidFill>
                        <a:srgbClr val="DED8C7"/>
                      </a:solidFill>
                      <a:prstDash val="solid"/>
                      <a:round/>
                      <a:headEnd type="none" w="med" len="med"/>
                      <a:tailEnd type="none" w="med" len="med"/>
                    </a:lnB>
                    <a:solidFill>
                      <a:srgbClr val="FFFFFF"/>
                    </a:solidFill>
                  </a:tcPr>
                </a:tc>
                <a:tc>
                  <a:txBody>
                    <a:bodyPr/>
                    <a:lstStyle/>
                    <a:p>
                      <a:pPr marL="0" indent="0" algn="l">
                        <a:buNone/>
                      </a:pPr>
                      <a:r>
                        <a:rPr lang="en-US" sz="1600" dirty="0">
                          <a:solidFill>
                            <a:srgbClr val="222831"/>
                          </a:solidFill>
                          <a:latin typeface="Liberation Sans" pitchFamily="34" charset="0"/>
                          <a:ea typeface="Liberation Sans" pitchFamily="34" charset="-122"/>
                          <a:cs typeface="Liberation Sans" pitchFamily="34" charset="-120"/>
                        </a:rPr>
                        <a:t>55</a:t>
                      </a:r>
                      <a:endParaRPr lang="en-US" sz="1600" dirty="0">
                        <a:latin typeface="Liberation Sans" charset="0"/>
                        <a:ea typeface="Liberation Sans" charset="0"/>
                        <a:cs typeface="Liberation Sans" charset="0"/>
                      </a:endParaRPr>
                    </a:p>
                  </a:txBody>
                  <a:tcPr marL="114300" marR="114300" marT="88900" marB="88900" anchor="ctr">
                    <a:lnL w="6350" cap="flat" cmpd="sng" algn="ctr">
                      <a:solidFill>
                        <a:srgbClr val="DED8C7"/>
                      </a:solidFill>
                      <a:prstDash val="solid"/>
                      <a:round/>
                      <a:headEnd type="none" w="med" len="med"/>
                      <a:tailEnd type="none" w="med" len="med"/>
                    </a:lnL>
                    <a:lnR w="6350" cap="flat" cmpd="sng" algn="ctr">
                      <a:solidFill>
                        <a:srgbClr val="DED8C7"/>
                      </a:solidFill>
                      <a:prstDash val="solid"/>
                      <a:round/>
                      <a:headEnd type="none" w="med" len="med"/>
                      <a:tailEnd type="none" w="med" len="med"/>
                    </a:lnR>
                    <a:lnT w="6350" cap="flat" cmpd="sng" algn="ctr">
                      <a:solidFill>
                        <a:srgbClr val="DED8C7"/>
                      </a:solidFill>
                      <a:prstDash val="solid"/>
                      <a:round/>
                      <a:headEnd type="none" w="med" len="med"/>
                      <a:tailEnd type="none" w="med" len="med"/>
                    </a:lnT>
                    <a:lnB w="6350" cap="flat" cmpd="sng" algn="ctr">
                      <a:solidFill>
                        <a:srgbClr val="DED8C7"/>
                      </a:solidFill>
                      <a:prstDash val="solid"/>
                      <a:round/>
                      <a:headEnd type="none" w="med" len="med"/>
                      <a:tailEnd type="none" w="med" len="med"/>
                    </a:lnB>
                    <a:solidFill>
                      <a:srgbClr val="FFFFFF"/>
                    </a:solidFill>
                  </a:tcPr>
                </a:tc>
                <a:tc>
                  <a:txBody>
                    <a:bodyPr/>
                    <a:lstStyle/>
                    <a:p>
                      <a:pPr marL="0" indent="0" algn="l">
                        <a:buNone/>
                      </a:pPr>
                      <a:r>
                        <a:rPr lang="en-US" sz="1600" b="1" dirty="0">
                          <a:solidFill>
                            <a:srgbClr val="222831"/>
                          </a:solidFill>
                          <a:latin typeface="Liberation Sans" pitchFamily="34" charset="0"/>
                          <a:ea typeface="Liberation Sans" pitchFamily="34" charset="-122"/>
                          <a:cs typeface="Liberation Sans" pitchFamily="34" charset="-120"/>
                        </a:rPr>
                        <a:t>Sesi 1: Fondasi manajemen risiko</a:t>
                      </a:r>
                      <a:endParaRPr lang="en-US" sz="1600" dirty="0">
                        <a:latin typeface="Liberation Sans" charset="0"/>
                        <a:ea typeface="Liberation Sans" charset="0"/>
                        <a:cs typeface="Liberation Sans" charset="0"/>
                      </a:endParaRPr>
                    </a:p>
                  </a:txBody>
                  <a:tcPr marL="114300" marR="114300" marT="88900" marB="88900" anchor="ctr">
                    <a:lnL w="6350" cap="flat" cmpd="sng" algn="ctr">
                      <a:solidFill>
                        <a:srgbClr val="DED8C7"/>
                      </a:solidFill>
                      <a:prstDash val="solid"/>
                      <a:round/>
                      <a:headEnd type="none" w="med" len="med"/>
                      <a:tailEnd type="none" w="med" len="med"/>
                    </a:lnL>
                    <a:lnR w="6350" cap="flat" cmpd="sng" algn="ctr">
                      <a:solidFill>
                        <a:srgbClr val="DED8C7"/>
                      </a:solidFill>
                      <a:prstDash val="solid"/>
                      <a:round/>
                      <a:headEnd type="none" w="med" len="med"/>
                      <a:tailEnd type="none" w="med" len="med"/>
                    </a:lnR>
                    <a:lnT w="6350" cap="flat" cmpd="sng" algn="ctr">
                      <a:solidFill>
                        <a:srgbClr val="DED8C7"/>
                      </a:solidFill>
                      <a:prstDash val="solid"/>
                      <a:round/>
                      <a:headEnd type="none" w="med" len="med"/>
                      <a:tailEnd type="none" w="med" len="med"/>
                    </a:lnT>
                    <a:lnB w="6350" cap="flat" cmpd="sng" algn="ctr">
                      <a:solidFill>
                        <a:srgbClr val="DED8C7"/>
                      </a:solidFill>
                      <a:prstDash val="solid"/>
                      <a:round/>
                      <a:headEnd type="none" w="med" len="med"/>
                      <a:tailEnd type="none" w="med" len="med"/>
                    </a:lnB>
                    <a:solidFill>
                      <a:srgbClr val="FFFFFF"/>
                    </a:solidFill>
                  </a:tcPr>
                </a:tc>
                <a:tc>
                  <a:txBody>
                    <a:bodyPr/>
                    <a:lstStyle/>
                    <a:p>
                      <a:pPr marL="0" indent="0" algn="l">
                        <a:buNone/>
                      </a:pPr>
                      <a:r>
                        <a:rPr lang="en-US" sz="1600" dirty="0">
                          <a:solidFill>
                            <a:srgbClr val="222831"/>
                          </a:solidFill>
                          <a:latin typeface="Liberation Sans" pitchFamily="34" charset="0"/>
                          <a:ea typeface="Liberation Sans" pitchFamily="34" charset="-122"/>
                          <a:cs typeface="Liberation Sans" pitchFamily="34" charset="-120"/>
                        </a:rPr>
                        <a:t>Kesamaan istilah dan konsep</a:t>
                      </a:r>
                      <a:endParaRPr lang="en-US" sz="1600" dirty="0">
                        <a:latin typeface="Liberation Sans" charset="0"/>
                        <a:ea typeface="Liberation Sans" charset="0"/>
                        <a:cs typeface="Liberation Sans" charset="0"/>
                      </a:endParaRPr>
                    </a:p>
                  </a:txBody>
                  <a:tcPr marL="114300" marR="114300" marT="88900" marB="88900" anchor="ctr">
                    <a:lnL w="6350" cap="flat" cmpd="sng" algn="ctr">
                      <a:solidFill>
                        <a:srgbClr val="DED8C7"/>
                      </a:solidFill>
                      <a:prstDash val="solid"/>
                      <a:round/>
                      <a:headEnd type="none" w="med" len="med"/>
                      <a:tailEnd type="none" w="med" len="med"/>
                    </a:lnL>
                    <a:lnR w="6350" cap="flat" cmpd="sng" algn="ctr">
                      <a:solidFill>
                        <a:srgbClr val="DED8C7"/>
                      </a:solidFill>
                      <a:prstDash val="solid"/>
                      <a:round/>
                      <a:headEnd type="none" w="med" len="med"/>
                      <a:tailEnd type="none" w="med" len="med"/>
                    </a:lnR>
                    <a:lnT w="6350" cap="flat" cmpd="sng" algn="ctr">
                      <a:solidFill>
                        <a:srgbClr val="DED8C7"/>
                      </a:solidFill>
                      <a:prstDash val="solid"/>
                      <a:round/>
                      <a:headEnd type="none" w="med" len="med"/>
                      <a:tailEnd type="none" w="med" len="med"/>
                    </a:lnT>
                    <a:lnB w="6350" cap="flat" cmpd="sng" algn="ctr">
                      <a:solidFill>
                        <a:srgbClr val="DED8C7"/>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640080">
                <a:tc>
                  <a:txBody>
                    <a:bodyPr/>
                    <a:lstStyle/>
                    <a:p>
                      <a:pPr marL="0" indent="0" algn="l">
                        <a:buNone/>
                      </a:pPr>
                      <a:r>
                        <a:rPr lang="en-US" sz="1600" b="1" dirty="0">
                          <a:solidFill>
                            <a:srgbClr val="59616C"/>
                          </a:solidFill>
                          <a:latin typeface="Liberation Sans" pitchFamily="34" charset="0"/>
                          <a:ea typeface="Liberation Sans" pitchFamily="34" charset="-122"/>
                          <a:cs typeface="Liberation Sans" pitchFamily="34" charset="-120"/>
                        </a:rPr>
                        <a:t>10.15–10.30</a:t>
                      </a:r>
                      <a:endParaRPr lang="en-US" sz="1600" dirty="0">
                        <a:latin typeface="Liberation Sans" charset="0"/>
                        <a:ea typeface="Liberation Sans" charset="0"/>
                        <a:cs typeface="Liberation Sans" charset="0"/>
                      </a:endParaRPr>
                    </a:p>
                  </a:txBody>
                  <a:tcPr marL="114300" marR="114300" marT="88900" marB="88900" anchor="ctr">
                    <a:lnL w="6350" cap="flat" cmpd="sng" algn="ctr">
                      <a:solidFill>
                        <a:srgbClr val="DED8C7"/>
                      </a:solidFill>
                      <a:prstDash val="solid"/>
                      <a:round/>
                      <a:headEnd type="none" w="med" len="med"/>
                      <a:tailEnd type="none" w="med" len="med"/>
                    </a:lnL>
                    <a:lnR w="6350" cap="flat" cmpd="sng" algn="ctr">
                      <a:solidFill>
                        <a:srgbClr val="DED8C7"/>
                      </a:solidFill>
                      <a:prstDash val="solid"/>
                      <a:round/>
                      <a:headEnd type="none" w="med" len="med"/>
                      <a:tailEnd type="none" w="med" len="med"/>
                    </a:lnR>
                    <a:lnT w="6350" cap="flat" cmpd="sng" algn="ctr">
                      <a:solidFill>
                        <a:srgbClr val="DED8C7"/>
                      </a:solidFill>
                      <a:prstDash val="solid"/>
                      <a:round/>
                      <a:headEnd type="none" w="med" len="med"/>
                      <a:tailEnd type="none" w="med" len="med"/>
                    </a:lnT>
                    <a:lnB w="6350" cap="flat" cmpd="sng" algn="ctr">
                      <a:solidFill>
                        <a:srgbClr val="DED8C7"/>
                      </a:solidFill>
                      <a:prstDash val="solid"/>
                      <a:round/>
                      <a:headEnd type="none" w="med" len="med"/>
                      <a:tailEnd type="none" w="med" len="med"/>
                    </a:lnB>
                    <a:solidFill>
                      <a:srgbClr val="F5F5F2"/>
                    </a:solidFill>
                  </a:tcPr>
                </a:tc>
                <a:tc>
                  <a:txBody>
                    <a:bodyPr/>
                    <a:lstStyle/>
                    <a:p>
                      <a:pPr marL="0" indent="0" algn="l">
                        <a:buNone/>
                      </a:pPr>
                      <a:r>
                        <a:rPr lang="en-US" sz="1600" dirty="0">
                          <a:solidFill>
                            <a:srgbClr val="59616C"/>
                          </a:solidFill>
                          <a:latin typeface="Liberation Sans" pitchFamily="34" charset="0"/>
                          <a:ea typeface="Liberation Sans" pitchFamily="34" charset="-122"/>
                          <a:cs typeface="Liberation Sans" pitchFamily="34" charset="-120"/>
                        </a:rPr>
                        <a:t>15</a:t>
                      </a:r>
                      <a:endParaRPr lang="en-US" sz="1600" dirty="0">
                        <a:latin typeface="Liberation Sans" charset="0"/>
                        <a:ea typeface="Liberation Sans" charset="0"/>
                        <a:cs typeface="Liberation Sans" charset="0"/>
                      </a:endParaRPr>
                    </a:p>
                  </a:txBody>
                  <a:tcPr marL="114300" marR="114300" marT="88900" marB="88900" anchor="ctr">
                    <a:lnL w="6350" cap="flat" cmpd="sng" algn="ctr">
                      <a:solidFill>
                        <a:srgbClr val="DED8C7"/>
                      </a:solidFill>
                      <a:prstDash val="solid"/>
                      <a:round/>
                      <a:headEnd type="none" w="med" len="med"/>
                      <a:tailEnd type="none" w="med" len="med"/>
                    </a:lnL>
                    <a:lnR w="6350" cap="flat" cmpd="sng" algn="ctr">
                      <a:solidFill>
                        <a:srgbClr val="DED8C7"/>
                      </a:solidFill>
                      <a:prstDash val="solid"/>
                      <a:round/>
                      <a:headEnd type="none" w="med" len="med"/>
                      <a:tailEnd type="none" w="med" len="med"/>
                    </a:lnR>
                    <a:lnT w="6350" cap="flat" cmpd="sng" algn="ctr">
                      <a:solidFill>
                        <a:srgbClr val="DED8C7"/>
                      </a:solidFill>
                      <a:prstDash val="solid"/>
                      <a:round/>
                      <a:headEnd type="none" w="med" len="med"/>
                      <a:tailEnd type="none" w="med" len="med"/>
                    </a:lnT>
                    <a:lnB w="6350" cap="flat" cmpd="sng" algn="ctr">
                      <a:solidFill>
                        <a:srgbClr val="DED8C7"/>
                      </a:solidFill>
                      <a:prstDash val="solid"/>
                      <a:round/>
                      <a:headEnd type="none" w="med" len="med"/>
                      <a:tailEnd type="none" w="med" len="med"/>
                    </a:lnB>
                    <a:solidFill>
                      <a:srgbClr val="F5F5F2"/>
                    </a:solidFill>
                  </a:tcPr>
                </a:tc>
                <a:tc>
                  <a:txBody>
                    <a:bodyPr/>
                    <a:lstStyle/>
                    <a:p>
                      <a:pPr marL="0" indent="0" algn="l">
                        <a:buNone/>
                      </a:pPr>
                      <a:r>
                        <a:rPr lang="en-US" sz="1600" dirty="0">
                          <a:solidFill>
                            <a:srgbClr val="59616C"/>
                          </a:solidFill>
                          <a:latin typeface="Liberation Sans" pitchFamily="34" charset="0"/>
                          <a:ea typeface="Liberation Sans" pitchFamily="34" charset="-122"/>
                          <a:cs typeface="Liberation Sans" pitchFamily="34" charset="-120"/>
                        </a:rPr>
                        <a:t>Istirahat</a:t>
                      </a:r>
                      <a:endParaRPr lang="en-US" sz="1600" dirty="0">
                        <a:latin typeface="Liberation Sans" charset="0"/>
                        <a:ea typeface="Liberation Sans" charset="0"/>
                        <a:cs typeface="Liberation Sans" charset="0"/>
                      </a:endParaRPr>
                    </a:p>
                  </a:txBody>
                  <a:tcPr marL="114300" marR="114300" marT="88900" marB="88900" anchor="ctr">
                    <a:lnL w="6350" cap="flat" cmpd="sng" algn="ctr">
                      <a:solidFill>
                        <a:srgbClr val="DED8C7"/>
                      </a:solidFill>
                      <a:prstDash val="solid"/>
                      <a:round/>
                      <a:headEnd type="none" w="med" len="med"/>
                      <a:tailEnd type="none" w="med" len="med"/>
                    </a:lnL>
                    <a:lnR w="6350" cap="flat" cmpd="sng" algn="ctr">
                      <a:solidFill>
                        <a:srgbClr val="DED8C7"/>
                      </a:solidFill>
                      <a:prstDash val="solid"/>
                      <a:round/>
                      <a:headEnd type="none" w="med" len="med"/>
                      <a:tailEnd type="none" w="med" len="med"/>
                    </a:lnR>
                    <a:lnT w="6350" cap="flat" cmpd="sng" algn="ctr">
                      <a:solidFill>
                        <a:srgbClr val="DED8C7"/>
                      </a:solidFill>
                      <a:prstDash val="solid"/>
                      <a:round/>
                      <a:headEnd type="none" w="med" len="med"/>
                      <a:tailEnd type="none" w="med" len="med"/>
                    </a:lnT>
                    <a:lnB w="6350" cap="flat" cmpd="sng" algn="ctr">
                      <a:solidFill>
                        <a:srgbClr val="DED8C7"/>
                      </a:solidFill>
                      <a:prstDash val="solid"/>
                      <a:round/>
                      <a:headEnd type="none" w="med" len="med"/>
                      <a:tailEnd type="none" w="med" len="med"/>
                    </a:lnB>
                    <a:solidFill>
                      <a:srgbClr val="F5F5F2"/>
                    </a:solidFill>
                  </a:tcPr>
                </a:tc>
                <a:tc>
                  <a:txBody>
                    <a:bodyPr/>
                    <a:lstStyle/>
                    <a:p>
                      <a:pPr marL="0" indent="0" algn="l">
                        <a:buNone/>
                      </a:pPr>
                      <a:endParaRPr lang="en-US" sz="1600" dirty="0">
                        <a:latin typeface="Liberation Sans" charset="0"/>
                        <a:ea typeface="Liberation Sans" charset="0"/>
                        <a:cs typeface="Liberation Sans" charset="0"/>
                      </a:endParaRPr>
                    </a:p>
                  </a:txBody>
                  <a:tcPr marL="114300" marR="114300" marT="88900" marB="88900" anchor="ctr">
                    <a:lnL w="6350" cap="flat" cmpd="sng" algn="ctr">
                      <a:solidFill>
                        <a:srgbClr val="DED8C7"/>
                      </a:solidFill>
                      <a:prstDash val="solid"/>
                      <a:round/>
                      <a:headEnd type="none" w="med" len="med"/>
                      <a:tailEnd type="none" w="med" len="med"/>
                    </a:lnL>
                    <a:lnR w="6350" cap="flat" cmpd="sng" algn="ctr">
                      <a:solidFill>
                        <a:srgbClr val="DED8C7"/>
                      </a:solidFill>
                      <a:prstDash val="solid"/>
                      <a:round/>
                      <a:headEnd type="none" w="med" len="med"/>
                      <a:tailEnd type="none" w="med" len="med"/>
                    </a:lnR>
                    <a:lnT w="6350" cap="flat" cmpd="sng" algn="ctr">
                      <a:solidFill>
                        <a:srgbClr val="DED8C7"/>
                      </a:solidFill>
                      <a:prstDash val="solid"/>
                      <a:round/>
                      <a:headEnd type="none" w="med" len="med"/>
                      <a:tailEnd type="none" w="med" len="med"/>
                    </a:lnT>
                    <a:lnB w="6350" cap="flat" cmpd="sng" algn="ctr">
                      <a:solidFill>
                        <a:srgbClr val="DED8C7"/>
                      </a:solidFill>
                      <a:prstDash val="solid"/>
                      <a:round/>
                      <a:headEnd type="none" w="med" len="med"/>
                      <a:tailEnd type="none" w="med" len="med"/>
                    </a:lnB>
                    <a:solidFill>
                      <a:srgbClr val="F5F5F2"/>
                    </a:solidFill>
                  </a:tcPr>
                </a:tc>
                <a:extLst>
                  <a:ext uri="{0D108BD9-81ED-4DB2-BD59-A6C34878D82A}">
                    <a16:rowId xmlns:a16="http://schemas.microsoft.com/office/drawing/2014/main" val="10003"/>
                  </a:ext>
                </a:extLst>
              </a:tr>
              <a:tr h="640080">
                <a:tc>
                  <a:txBody>
                    <a:bodyPr/>
                    <a:lstStyle/>
                    <a:p>
                      <a:pPr marL="0" indent="0" algn="l">
                        <a:buNone/>
                      </a:pPr>
                      <a:r>
                        <a:rPr lang="en-US" sz="1600" b="1" dirty="0">
                          <a:solidFill>
                            <a:srgbClr val="222831"/>
                          </a:solidFill>
                          <a:latin typeface="Liberation Sans" pitchFamily="34" charset="0"/>
                          <a:ea typeface="Liberation Sans" pitchFamily="34" charset="-122"/>
                          <a:cs typeface="Liberation Sans" pitchFamily="34" charset="-120"/>
                        </a:rPr>
                        <a:t>10.30–11.15</a:t>
                      </a:r>
                      <a:endParaRPr lang="en-US" sz="1600" dirty="0">
                        <a:latin typeface="Liberation Sans" charset="0"/>
                        <a:ea typeface="Liberation Sans" charset="0"/>
                        <a:cs typeface="Liberation Sans" charset="0"/>
                      </a:endParaRPr>
                    </a:p>
                  </a:txBody>
                  <a:tcPr marL="114300" marR="114300" marT="88900" marB="88900" anchor="ctr">
                    <a:lnL w="6350" cap="flat" cmpd="sng" algn="ctr">
                      <a:solidFill>
                        <a:srgbClr val="DED8C7"/>
                      </a:solidFill>
                      <a:prstDash val="solid"/>
                      <a:round/>
                      <a:headEnd type="none" w="med" len="med"/>
                      <a:tailEnd type="none" w="med" len="med"/>
                    </a:lnL>
                    <a:lnR w="6350" cap="flat" cmpd="sng" algn="ctr">
                      <a:solidFill>
                        <a:srgbClr val="DED8C7"/>
                      </a:solidFill>
                      <a:prstDash val="solid"/>
                      <a:round/>
                      <a:headEnd type="none" w="med" len="med"/>
                      <a:tailEnd type="none" w="med" len="med"/>
                    </a:lnR>
                    <a:lnT w="6350" cap="flat" cmpd="sng" algn="ctr">
                      <a:solidFill>
                        <a:srgbClr val="DED8C7"/>
                      </a:solidFill>
                      <a:prstDash val="solid"/>
                      <a:round/>
                      <a:headEnd type="none" w="med" len="med"/>
                      <a:tailEnd type="none" w="med" len="med"/>
                    </a:lnT>
                    <a:lnB w="6350" cap="flat" cmpd="sng" algn="ctr">
                      <a:solidFill>
                        <a:srgbClr val="DED8C7"/>
                      </a:solidFill>
                      <a:prstDash val="solid"/>
                      <a:round/>
                      <a:headEnd type="none" w="med" len="med"/>
                      <a:tailEnd type="none" w="med" len="med"/>
                    </a:lnB>
                    <a:solidFill>
                      <a:srgbClr val="FFFFFF"/>
                    </a:solidFill>
                  </a:tcPr>
                </a:tc>
                <a:tc>
                  <a:txBody>
                    <a:bodyPr/>
                    <a:lstStyle/>
                    <a:p>
                      <a:pPr marL="0" indent="0" algn="l">
                        <a:buNone/>
                      </a:pPr>
                      <a:r>
                        <a:rPr lang="en-US" sz="1600" dirty="0">
                          <a:solidFill>
                            <a:srgbClr val="222831"/>
                          </a:solidFill>
                          <a:latin typeface="Liberation Sans" pitchFamily="34" charset="0"/>
                          <a:ea typeface="Liberation Sans" pitchFamily="34" charset="-122"/>
                          <a:cs typeface="Liberation Sans" pitchFamily="34" charset="-120"/>
                        </a:rPr>
                        <a:t>45</a:t>
                      </a:r>
                      <a:endParaRPr lang="en-US" sz="1600" dirty="0">
                        <a:latin typeface="Liberation Sans" charset="0"/>
                        <a:ea typeface="Liberation Sans" charset="0"/>
                        <a:cs typeface="Liberation Sans" charset="0"/>
                      </a:endParaRPr>
                    </a:p>
                  </a:txBody>
                  <a:tcPr marL="114300" marR="114300" marT="88900" marB="88900" anchor="ctr">
                    <a:lnL w="6350" cap="flat" cmpd="sng" algn="ctr">
                      <a:solidFill>
                        <a:srgbClr val="DED8C7"/>
                      </a:solidFill>
                      <a:prstDash val="solid"/>
                      <a:round/>
                      <a:headEnd type="none" w="med" len="med"/>
                      <a:tailEnd type="none" w="med" len="med"/>
                    </a:lnL>
                    <a:lnR w="6350" cap="flat" cmpd="sng" algn="ctr">
                      <a:solidFill>
                        <a:srgbClr val="DED8C7"/>
                      </a:solidFill>
                      <a:prstDash val="solid"/>
                      <a:round/>
                      <a:headEnd type="none" w="med" len="med"/>
                      <a:tailEnd type="none" w="med" len="med"/>
                    </a:lnR>
                    <a:lnT w="6350" cap="flat" cmpd="sng" algn="ctr">
                      <a:solidFill>
                        <a:srgbClr val="DED8C7"/>
                      </a:solidFill>
                      <a:prstDash val="solid"/>
                      <a:round/>
                      <a:headEnd type="none" w="med" len="med"/>
                      <a:tailEnd type="none" w="med" len="med"/>
                    </a:lnT>
                    <a:lnB w="6350" cap="flat" cmpd="sng" algn="ctr">
                      <a:solidFill>
                        <a:srgbClr val="DED8C7"/>
                      </a:solidFill>
                      <a:prstDash val="solid"/>
                      <a:round/>
                      <a:headEnd type="none" w="med" len="med"/>
                      <a:tailEnd type="none" w="med" len="med"/>
                    </a:lnB>
                    <a:solidFill>
                      <a:srgbClr val="FFFFFF"/>
                    </a:solidFill>
                  </a:tcPr>
                </a:tc>
                <a:tc>
                  <a:txBody>
                    <a:bodyPr/>
                    <a:lstStyle/>
                    <a:p>
                      <a:pPr marL="0" indent="0" algn="l">
                        <a:buNone/>
                      </a:pPr>
                      <a:r>
                        <a:rPr lang="en-US" sz="1600" b="1" dirty="0">
                          <a:solidFill>
                            <a:srgbClr val="222831"/>
                          </a:solidFill>
                          <a:latin typeface="Liberation Sans" pitchFamily="34" charset="0"/>
                          <a:ea typeface="Liberation Sans" pitchFamily="34" charset="-122"/>
                          <a:cs typeface="Liberation Sans" pitchFamily="34" charset="-120"/>
                        </a:rPr>
                        <a:t>Sesi 2: Kerangka kerja dan tata kelola</a:t>
                      </a:r>
                      <a:endParaRPr lang="en-US" sz="1600" dirty="0">
                        <a:latin typeface="Liberation Sans" charset="0"/>
                        <a:ea typeface="Liberation Sans" charset="0"/>
                        <a:cs typeface="Liberation Sans" charset="0"/>
                      </a:endParaRPr>
                    </a:p>
                  </a:txBody>
                  <a:tcPr marL="114300" marR="114300" marT="88900" marB="88900" anchor="ctr">
                    <a:lnL w="6350" cap="flat" cmpd="sng" algn="ctr">
                      <a:solidFill>
                        <a:srgbClr val="DED8C7"/>
                      </a:solidFill>
                      <a:prstDash val="solid"/>
                      <a:round/>
                      <a:headEnd type="none" w="med" len="med"/>
                      <a:tailEnd type="none" w="med" len="med"/>
                    </a:lnL>
                    <a:lnR w="6350" cap="flat" cmpd="sng" algn="ctr">
                      <a:solidFill>
                        <a:srgbClr val="DED8C7"/>
                      </a:solidFill>
                      <a:prstDash val="solid"/>
                      <a:round/>
                      <a:headEnd type="none" w="med" len="med"/>
                      <a:tailEnd type="none" w="med" len="med"/>
                    </a:lnR>
                    <a:lnT w="6350" cap="flat" cmpd="sng" algn="ctr">
                      <a:solidFill>
                        <a:srgbClr val="DED8C7"/>
                      </a:solidFill>
                      <a:prstDash val="solid"/>
                      <a:round/>
                      <a:headEnd type="none" w="med" len="med"/>
                      <a:tailEnd type="none" w="med" len="med"/>
                    </a:lnT>
                    <a:lnB w="6350" cap="flat" cmpd="sng" algn="ctr">
                      <a:solidFill>
                        <a:srgbClr val="DED8C7"/>
                      </a:solidFill>
                      <a:prstDash val="solid"/>
                      <a:round/>
                      <a:headEnd type="none" w="med" len="med"/>
                      <a:tailEnd type="none" w="med" len="med"/>
                    </a:lnB>
                    <a:solidFill>
                      <a:srgbClr val="FFFFFF"/>
                    </a:solidFill>
                  </a:tcPr>
                </a:tc>
                <a:tc>
                  <a:txBody>
                    <a:bodyPr/>
                    <a:lstStyle/>
                    <a:p>
                      <a:pPr marL="0" indent="0" algn="l">
                        <a:buNone/>
                      </a:pPr>
                      <a:r>
                        <a:rPr lang="en-US" sz="1600" dirty="0">
                          <a:solidFill>
                            <a:srgbClr val="222831"/>
                          </a:solidFill>
                          <a:latin typeface="Liberation Sans" pitchFamily="34" charset="0"/>
                          <a:ea typeface="Liberation Sans" pitchFamily="34" charset="-122"/>
                          <a:cs typeface="Liberation Sans" pitchFamily="34" charset="-120"/>
                        </a:rPr>
                        <a:t>Rancangan peran dan kewenangan</a:t>
                      </a:r>
                      <a:endParaRPr lang="en-US" sz="1600" dirty="0">
                        <a:latin typeface="Liberation Sans" charset="0"/>
                        <a:ea typeface="Liberation Sans" charset="0"/>
                        <a:cs typeface="Liberation Sans" charset="0"/>
                      </a:endParaRPr>
                    </a:p>
                  </a:txBody>
                  <a:tcPr marL="114300" marR="114300" marT="88900" marB="88900" anchor="ctr">
                    <a:lnL w="6350" cap="flat" cmpd="sng" algn="ctr">
                      <a:solidFill>
                        <a:srgbClr val="DED8C7"/>
                      </a:solidFill>
                      <a:prstDash val="solid"/>
                      <a:round/>
                      <a:headEnd type="none" w="med" len="med"/>
                      <a:tailEnd type="none" w="med" len="med"/>
                    </a:lnL>
                    <a:lnR w="6350" cap="flat" cmpd="sng" algn="ctr">
                      <a:solidFill>
                        <a:srgbClr val="DED8C7"/>
                      </a:solidFill>
                      <a:prstDash val="solid"/>
                      <a:round/>
                      <a:headEnd type="none" w="med" len="med"/>
                      <a:tailEnd type="none" w="med" len="med"/>
                    </a:lnR>
                    <a:lnT w="6350" cap="flat" cmpd="sng" algn="ctr">
                      <a:solidFill>
                        <a:srgbClr val="DED8C7"/>
                      </a:solidFill>
                      <a:prstDash val="solid"/>
                      <a:round/>
                      <a:headEnd type="none" w="med" len="med"/>
                      <a:tailEnd type="none" w="med" len="med"/>
                    </a:lnT>
                    <a:lnB w="6350" cap="flat" cmpd="sng" algn="ctr">
                      <a:solidFill>
                        <a:srgbClr val="DED8C7"/>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640080">
                <a:tc>
                  <a:txBody>
                    <a:bodyPr/>
                    <a:lstStyle/>
                    <a:p>
                      <a:pPr marL="0" indent="0" algn="l">
                        <a:buNone/>
                      </a:pPr>
                      <a:r>
                        <a:rPr lang="en-US" sz="1600" b="1" dirty="0">
                          <a:solidFill>
                            <a:srgbClr val="222831"/>
                          </a:solidFill>
                          <a:latin typeface="Liberation Sans" pitchFamily="34" charset="0"/>
                          <a:ea typeface="Liberation Sans" pitchFamily="34" charset="-122"/>
                          <a:cs typeface="Liberation Sans" pitchFamily="34" charset="-120"/>
                        </a:rPr>
                        <a:t>11.15–12.00</a:t>
                      </a:r>
                      <a:endParaRPr lang="en-US" sz="1600" dirty="0">
                        <a:latin typeface="Liberation Sans" charset="0"/>
                        <a:ea typeface="Liberation Sans" charset="0"/>
                        <a:cs typeface="Liberation Sans" charset="0"/>
                      </a:endParaRPr>
                    </a:p>
                  </a:txBody>
                  <a:tcPr marL="114300" marR="114300" marT="88900" marB="88900" anchor="ctr">
                    <a:lnL w="6350" cap="flat" cmpd="sng" algn="ctr">
                      <a:solidFill>
                        <a:srgbClr val="DED8C7"/>
                      </a:solidFill>
                      <a:prstDash val="solid"/>
                      <a:round/>
                      <a:headEnd type="none" w="med" len="med"/>
                      <a:tailEnd type="none" w="med" len="med"/>
                    </a:lnL>
                    <a:lnR w="6350" cap="flat" cmpd="sng" algn="ctr">
                      <a:solidFill>
                        <a:srgbClr val="DED8C7"/>
                      </a:solidFill>
                      <a:prstDash val="solid"/>
                      <a:round/>
                      <a:headEnd type="none" w="med" len="med"/>
                      <a:tailEnd type="none" w="med" len="med"/>
                    </a:lnR>
                    <a:lnT w="6350" cap="flat" cmpd="sng" algn="ctr">
                      <a:solidFill>
                        <a:srgbClr val="DED8C7"/>
                      </a:solidFill>
                      <a:prstDash val="solid"/>
                      <a:round/>
                      <a:headEnd type="none" w="med" len="med"/>
                      <a:tailEnd type="none" w="med" len="med"/>
                    </a:lnT>
                    <a:lnB w="6350" cap="flat" cmpd="sng" algn="ctr">
                      <a:solidFill>
                        <a:srgbClr val="DED8C7"/>
                      </a:solidFill>
                      <a:prstDash val="solid"/>
                      <a:round/>
                      <a:headEnd type="none" w="med" len="med"/>
                      <a:tailEnd type="none" w="med" len="med"/>
                    </a:lnB>
                    <a:solidFill>
                      <a:srgbClr val="FFFFFF"/>
                    </a:solidFill>
                  </a:tcPr>
                </a:tc>
                <a:tc>
                  <a:txBody>
                    <a:bodyPr/>
                    <a:lstStyle/>
                    <a:p>
                      <a:pPr marL="0" indent="0" algn="l">
                        <a:buNone/>
                      </a:pPr>
                      <a:r>
                        <a:rPr lang="en-US" sz="1600" dirty="0">
                          <a:solidFill>
                            <a:srgbClr val="222831"/>
                          </a:solidFill>
                          <a:latin typeface="Liberation Sans" pitchFamily="34" charset="0"/>
                          <a:ea typeface="Liberation Sans" pitchFamily="34" charset="-122"/>
                          <a:cs typeface="Liberation Sans" pitchFamily="34" charset="-120"/>
                        </a:rPr>
                        <a:t>45</a:t>
                      </a:r>
                      <a:endParaRPr lang="en-US" sz="1600" dirty="0">
                        <a:latin typeface="Liberation Sans" charset="0"/>
                        <a:ea typeface="Liberation Sans" charset="0"/>
                        <a:cs typeface="Liberation Sans" charset="0"/>
                      </a:endParaRPr>
                    </a:p>
                  </a:txBody>
                  <a:tcPr marL="114300" marR="114300" marT="88900" marB="88900" anchor="ctr">
                    <a:lnL w="6350" cap="flat" cmpd="sng" algn="ctr">
                      <a:solidFill>
                        <a:srgbClr val="DED8C7"/>
                      </a:solidFill>
                      <a:prstDash val="solid"/>
                      <a:round/>
                      <a:headEnd type="none" w="med" len="med"/>
                      <a:tailEnd type="none" w="med" len="med"/>
                    </a:lnL>
                    <a:lnR w="6350" cap="flat" cmpd="sng" algn="ctr">
                      <a:solidFill>
                        <a:srgbClr val="DED8C7"/>
                      </a:solidFill>
                      <a:prstDash val="solid"/>
                      <a:round/>
                      <a:headEnd type="none" w="med" len="med"/>
                      <a:tailEnd type="none" w="med" len="med"/>
                    </a:lnR>
                    <a:lnT w="6350" cap="flat" cmpd="sng" algn="ctr">
                      <a:solidFill>
                        <a:srgbClr val="DED8C7"/>
                      </a:solidFill>
                      <a:prstDash val="solid"/>
                      <a:round/>
                      <a:headEnd type="none" w="med" len="med"/>
                      <a:tailEnd type="none" w="med" len="med"/>
                    </a:lnT>
                    <a:lnB w="6350" cap="flat" cmpd="sng" algn="ctr">
                      <a:solidFill>
                        <a:srgbClr val="DED8C7"/>
                      </a:solidFill>
                      <a:prstDash val="solid"/>
                      <a:round/>
                      <a:headEnd type="none" w="med" len="med"/>
                      <a:tailEnd type="none" w="med" len="med"/>
                    </a:lnB>
                    <a:solidFill>
                      <a:srgbClr val="FFFFFF"/>
                    </a:solidFill>
                  </a:tcPr>
                </a:tc>
                <a:tc>
                  <a:txBody>
                    <a:bodyPr/>
                    <a:lstStyle/>
                    <a:p>
                      <a:pPr marL="0" indent="0" algn="l">
                        <a:buNone/>
                      </a:pPr>
                      <a:r>
                        <a:rPr lang="en-US" sz="1600" b="1" dirty="0">
                          <a:solidFill>
                            <a:srgbClr val="222831"/>
                          </a:solidFill>
                          <a:latin typeface="Liberation Sans" pitchFamily="34" charset="0"/>
                          <a:ea typeface="Liberation Sans" pitchFamily="34" charset="-122"/>
                          <a:cs typeface="Liberation Sans" pitchFamily="34" charset="-120"/>
                        </a:rPr>
                        <a:t>Sesi 3: Proses, metodologi, dan konteks</a:t>
                      </a:r>
                      <a:endParaRPr lang="en-US" sz="1600" dirty="0">
                        <a:latin typeface="Liberation Sans" charset="0"/>
                        <a:ea typeface="Liberation Sans" charset="0"/>
                        <a:cs typeface="Liberation Sans" charset="0"/>
                      </a:endParaRPr>
                    </a:p>
                  </a:txBody>
                  <a:tcPr marL="114300" marR="114300" marT="88900" marB="88900" anchor="ctr">
                    <a:lnL w="6350" cap="flat" cmpd="sng" algn="ctr">
                      <a:solidFill>
                        <a:srgbClr val="DED8C7"/>
                      </a:solidFill>
                      <a:prstDash val="solid"/>
                      <a:round/>
                      <a:headEnd type="none" w="med" len="med"/>
                      <a:tailEnd type="none" w="med" len="med"/>
                    </a:lnL>
                    <a:lnR w="6350" cap="flat" cmpd="sng" algn="ctr">
                      <a:solidFill>
                        <a:srgbClr val="DED8C7"/>
                      </a:solidFill>
                      <a:prstDash val="solid"/>
                      <a:round/>
                      <a:headEnd type="none" w="med" len="med"/>
                      <a:tailEnd type="none" w="med" len="med"/>
                    </a:lnR>
                    <a:lnT w="6350" cap="flat" cmpd="sng" algn="ctr">
                      <a:solidFill>
                        <a:srgbClr val="DED8C7"/>
                      </a:solidFill>
                      <a:prstDash val="solid"/>
                      <a:round/>
                      <a:headEnd type="none" w="med" len="med"/>
                      <a:tailEnd type="none" w="med" len="med"/>
                    </a:lnT>
                    <a:lnB w="6350" cap="flat" cmpd="sng" algn="ctr">
                      <a:solidFill>
                        <a:srgbClr val="DED8C7"/>
                      </a:solidFill>
                      <a:prstDash val="solid"/>
                      <a:round/>
                      <a:headEnd type="none" w="med" len="med"/>
                      <a:tailEnd type="none" w="med" len="med"/>
                    </a:lnB>
                    <a:solidFill>
                      <a:srgbClr val="FFFFFF"/>
                    </a:solidFill>
                  </a:tcPr>
                </a:tc>
                <a:tc>
                  <a:txBody>
                    <a:bodyPr/>
                    <a:lstStyle/>
                    <a:p>
                      <a:pPr marL="0" indent="0" algn="l">
                        <a:buNone/>
                      </a:pPr>
                      <a:r>
                        <a:rPr lang="en-US" sz="1600" dirty="0">
                          <a:solidFill>
                            <a:srgbClr val="222831"/>
                          </a:solidFill>
                          <a:latin typeface="Liberation Sans" pitchFamily="34" charset="0"/>
                          <a:ea typeface="Liberation Sans" pitchFamily="34" charset="-122"/>
                          <a:cs typeface="Liberation Sans" pitchFamily="34" charset="-120"/>
                        </a:rPr>
                        <a:t>Sasaran, ruang lingkup, dan kriteria</a:t>
                      </a:r>
                      <a:endParaRPr lang="en-US" sz="1600" dirty="0">
                        <a:latin typeface="Liberation Sans" charset="0"/>
                        <a:ea typeface="Liberation Sans" charset="0"/>
                        <a:cs typeface="Liberation Sans" charset="0"/>
                      </a:endParaRPr>
                    </a:p>
                  </a:txBody>
                  <a:tcPr marL="114300" marR="114300" marT="88900" marB="88900" anchor="ctr">
                    <a:lnL w="6350" cap="flat" cmpd="sng" algn="ctr">
                      <a:solidFill>
                        <a:srgbClr val="DED8C7"/>
                      </a:solidFill>
                      <a:prstDash val="solid"/>
                      <a:round/>
                      <a:headEnd type="none" w="med" len="med"/>
                      <a:tailEnd type="none" w="med" len="med"/>
                    </a:lnL>
                    <a:lnR w="6350" cap="flat" cmpd="sng" algn="ctr">
                      <a:solidFill>
                        <a:srgbClr val="DED8C7"/>
                      </a:solidFill>
                      <a:prstDash val="solid"/>
                      <a:round/>
                      <a:headEnd type="none" w="med" len="med"/>
                      <a:tailEnd type="none" w="med" len="med"/>
                    </a:lnR>
                    <a:lnT w="6350" cap="flat" cmpd="sng" algn="ctr">
                      <a:solidFill>
                        <a:srgbClr val="DED8C7"/>
                      </a:solidFill>
                      <a:prstDash val="solid"/>
                      <a:round/>
                      <a:headEnd type="none" w="med" len="med"/>
                      <a:tailEnd type="none" w="med" len="med"/>
                    </a:lnT>
                    <a:lnB w="6350" cap="flat" cmpd="sng" algn="ctr">
                      <a:solidFill>
                        <a:srgbClr val="DED8C7"/>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bl>
          </a:graphicData>
        </a:graphic>
      </p:graphicFrame>
      <p:sp>
        <p:nvSpPr>
          <p:cNvPr id="15" name="source_footer"/>
          <p:cNvSpPr/>
          <p:nvPr/>
        </p:nvSpPr>
        <p:spPr>
          <a:xfrm>
            <a:off x="548640" y="6144768"/>
            <a:ext cx="11091672" cy="164592"/>
          </a:xfrm>
          <a:prstGeom prst="rect">
            <a:avLst/>
          </a:prstGeom>
          <a:noFill/>
          <a:ln/>
        </p:spPr>
        <p:txBody>
          <a:bodyPr wrap="square" lIns="0" tIns="0" rIns="0" bIns="0" rtlCol="0" anchor="t"/>
          <a:lstStyle/>
          <a:p>
            <a:pPr marL="0" indent="0">
              <a:lnSpc>
                <a:spcPct val="110000"/>
              </a:lnSpc>
              <a:buNone/>
            </a:pPr>
            <a:r>
              <a:rPr lang="en-US" sz="1050" dirty="0">
                <a:solidFill>
                  <a:srgbClr val="59616C"/>
                </a:solidFill>
                <a:latin typeface="Liberation Sans" pitchFamily="34" charset="0"/>
                <a:ea typeface="Liberation Sans" pitchFamily="34" charset="-122"/>
                <a:cs typeface="Liberation Sans" pitchFamily="34" charset="-120"/>
              </a:rPr>
              <a:t>Hari 1: 300 menit pembelajaran + 90 menit istirahat | Pembagian sesi merupakan rancangan fasilitasi.</a:t>
            </a:r>
            <a:endParaRPr lang="en-US" sz="10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a:effectLst/>
      </p:bgPr>
    </p:bg>
    <p:spTree>
      <p:nvGrpSpPr>
        <p:cNvPr id="1" name=""/>
        <p:cNvGrpSpPr/>
        <p:nvPr/>
      </p:nvGrpSpPr>
      <p:grpSpPr>
        <a:xfrm>
          <a:off x="0" y="0"/>
          <a:ext cx="0" cy="0"/>
          <a:chOff x="0" y="0"/>
          <a:chExt cx="0" cy="0"/>
        </a:xfrm>
      </p:grpSpPr>
      <p:sp>
        <p:nvSpPr>
          <p:cNvPr id="2" name="gold_header"/>
          <p:cNvSpPr/>
          <p:nvPr/>
        </p:nvSpPr>
        <p:spPr>
          <a:xfrm>
            <a:off x="0" y="0"/>
            <a:ext cx="12192000" cy="457200"/>
          </a:xfrm>
          <a:prstGeom prst="rect">
            <a:avLst/>
          </a:prstGeom>
          <a:solidFill>
            <a:srgbClr val="D6AF45"/>
          </a:solidFill>
          <a:ln w="7620">
            <a:solidFill>
              <a:srgbClr val="D6AF45"/>
            </a:solidFill>
            <a:prstDash val="solid"/>
          </a:ln>
        </p:spPr>
        <p:txBody>
          <a:bodyPr/>
          <a:lstStyle/>
          <a:p>
            <a:endParaRPr lang="en-US"/>
          </a:p>
        </p:txBody>
      </p:sp>
      <p:sp>
        <p:nvSpPr>
          <p:cNvPr id="3" name="white_header_panel"/>
          <p:cNvSpPr/>
          <p:nvPr/>
        </p:nvSpPr>
        <p:spPr>
          <a:xfrm>
            <a:off x="8366760" y="0"/>
            <a:ext cx="3825240" cy="457200"/>
          </a:xfrm>
          <a:prstGeom prst="rect">
            <a:avLst/>
          </a:prstGeom>
          <a:solidFill>
            <a:srgbClr val="FFFFFF"/>
          </a:solidFill>
          <a:ln w="7620">
            <a:solidFill>
              <a:srgbClr val="FFFFFF"/>
            </a:solidFill>
            <a:prstDash val="solid"/>
          </a:ln>
        </p:spPr>
        <p:txBody>
          <a:bodyPr/>
          <a:lstStyle/>
          <a:p>
            <a:endParaRPr lang="en-US"/>
          </a:p>
        </p:txBody>
      </p:sp>
      <p:sp>
        <p:nvSpPr>
          <p:cNvPr id="4" name="header_course"/>
          <p:cNvSpPr/>
          <p:nvPr/>
        </p:nvSpPr>
        <p:spPr>
          <a:xfrm>
            <a:off x="548640" y="132588"/>
            <a:ext cx="7498080" cy="201168"/>
          </a:xfrm>
          <a:prstGeom prst="rect">
            <a:avLst/>
          </a:prstGeom>
          <a:noFill/>
          <a:ln/>
        </p:spPr>
        <p:txBody>
          <a:bodyPr wrap="square" lIns="0" tIns="0" rIns="0" bIns="0" rtlCol="0" anchor="t"/>
          <a:lstStyle/>
          <a:p>
            <a:pPr marL="0" indent="0">
              <a:lnSpc>
                <a:spcPct val="110000"/>
              </a:lnSpc>
              <a:buNone/>
            </a:pPr>
            <a:r>
              <a:rPr lang="en-US" sz="1200" b="1" dirty="0">
                <a:solidFill>
                  <a:srgbClr val="222831"/>
                </a:solidFill>
                <a:latin typeface="Liberation Sans" pitchFamily="34" charset="0"/>
                <a:ea typeface="Liberation Sans" pitchFamily="34" charset="-122"/>
                <a:cs typeface="Liberation Sans" pitchFamily="34" charset="-120"/>
              </a:rPr>
              <a:t>ChRMP  |  AGENDA DAN OUTLINE</a:t>
            </a:r>
            <a:endParaRPr lang="en-US" sz="1200" dirty="0"/>
          </a:p>
        </p:txBody>
      </p:sp>
      <p:sp>
        <p:nvSpPr>
          <p:cNvPr id="5" name="header_venue"/>
          <p:cNvSpPr/>
          <p:nvPr/>
        </p:nvSpPr>
        <p:spPr>
          <a:xfrm>
            <a:off x="8613648" y="132588"/>
            <a:ext cx="3017520" cy="201168"/>
          </a:xfrm>
          <a:prstGeom prst="rect">
            <a:avLst/>
          </a:prstGeom>
          <a:noFill/>
          <a:ln/>
        </p:spPr>
        <p:txBody>
          <a:bodyPr wrap="square" lIns="0" tIns="0" rIns="0" bIns="0" rtlCol="0" anchor="t"/>
          <a:lstStyle/>
          <a:p>
            <a:pPr marL="0" indent="0" algn="r">
              <a:lnSpc>
                <a:spcPct val="110000"/>
              </a:lnSpc>
              <a:buNone/>
            </a:pPr>
            <a:r>
              <a:rPr lang="en-US" sz="1200" b="1" dirty="0">
                <a:solidFill>
                  <a:srgbClr val="8C681A"/>
                </a:solidFill>
                <a:latin typeface="Liberation Sans" pitchFamily="34" charset="0"/>
                <a:ea typeface="Liberation Sans" pitchFamily="34" charset="-122"/>
                <a:cs typeface="Liberation Sans" pitchFamily="34" charset="-120"/>
              </a:rPr>
              <a:t>IHT BPK RI  |  CAWANG</a:t>
            </a:r>
            <a:endParaRPr lang="en-US" sz="1200" dirty="0"/>
          </a:p>
        </p:txBody>
      </p:sp>
      <p:sp>
        <p:nvSpPr>
          <p:cNvPr id="6" name="gold_footer"/>
          <p:cNvSpPr/>
          <p:nvPr/>
        </p:nvSpPr>
        <p:spPr>
          <a:xfrm>
            <a:off x="0" y="6437376"/>
            <a:ext cx="12192000" cy="420624"/>
          </a:xfrm>
          <a:prstGeom prst="rect">
            <a:avLst/>
          </a:prstGeom>
          <a:solidFill>
            <a:srgbClr val="D6AF45"/>
          </a:solidFill>
          <a:ln w="7620">
            <a:solidFill>
              <a:srgbClr val="D6AF45"/>
            </a:solidFill>
            <a:prstDash val="solid"/>
          </a:ln>
        </p:spPr>
        <p:txBody>
          <a:bodyPr/>
          <a:lstStyle/>
          <a:p>
            <a:endParaRPr lang="en-US"/>
          </a:p>
        </p:txBody>
      </p:sp>
      <p:sp>
        <p:nvSpPr>
          <p:cNvPr id="7" name="white_footer_panel"/>
          <p:cNvSpPr/>
          <p:nvPr/>
        </p:nvSpPr>
        <p:spPr>
          <a:xfrm>
            <a:off x="0" y="6437376"/>
            <a:ext cx="8366760" cy="420624"/>
          </a:xfrm>
          <a:prstGeom prst="rect">
            <a:avLst/>
          </a:prstGeom>
          <a:solidFill>
            <a:srgbClr val="FFFFFF"/>
          </a:solidFill>
          <a:ln w="7620">
            <a:solidFill>
              <a:srgbClr val="FFFFFF"/>
            </a:solidFill>
            <a:prstDash val="solid"/>
          </a:ln>
        </p:spPr>
        <p:txBody>
          <a:bodyPr/>
          <a:lstStyle/>
          <a:p>
            <a:endParaRPr lang="en-US"/>
          </a:p>
        </p:txBody>
      </p:sp>
      <p:sp>
        <p:nvSpPr>
          <p:cNvPr id="8" name="footer_presenter"/>
          <p:cNvSpPr/>
          <p:nvPr/>
        </p:nvSpPr>
        <p:spPr>
          <a:xfrm>
            <a:off x="548640" y="6556248"/>
            <a:ext cx="7589520" cy="164592"/>
          </a:xfrm>
          <a:prstGeom prst="rect">
            <a:avLst/>
          </a:prstGeom>
          <a:noFill/>
          <a:ln/>
        </p:spPr>
        <p:txBody>
          <a:bodyPr wrap="square" lIns="0" tIns="0" rIns="0" bIns="0" rtlCol="0" anchor="t"/>
          <a:lstStyle/>
          <a:p>
            <a:pPr marL="0" indent="0">
              <a:lnSpc>
                <a:spcPct val="110000"/>
              </a:lnSpc>
              <a:buNone/>
            </a:pPr>
            <a:r>
              <a:rPr lang="en-US" sz="1050" dirty="0">
                <a:solidFill>
                  <a:srgbClr val="59616C"/>
                </a:solidFill>
                <a:latin typeface="Liberation Sans" pitchFamily="34" charset="0"/>
                <a:ea typeface="Liberation Sans" pitchFamily="34" charset="-122"/>
                <a:cs typeface="Liberation Sans" pitchFamily="34" charset="-120"/>
              </a:rPr>
              <a:t>Prof. Dr. Ahmad Subagyo  |  SBKI Training &amp; Consulting</a:t>
            </a:r>
            <a:endParaRPr lang="en-US" sz="1050" dirty="0"/>
          </a:p>
        </p:txBody>
      </p:sp>
      <p:sp>
        <p:nvSpPr>
          <p:cNvPr id="9" name="footer_date"/>
          <p:cNvSpPr/>
          <p:nvPr/>
        </p:nvSpPr>
        <p:spPr>
          <a:xfrm>
            <a:off x="8595360" y="6547104"/>
            <a:ext cx="2468880" cy="182880"/>
          </a:xfrm>
          <a:prstGeom prst="rect">
            <a:avLst/>
          </a:prstGeom>
          <a:noFill/>
          <a:ln/>
        </p:spPr>
        <p:txBody>
          <a:bodyPr wrap="square" lIns="0" tIns="0" rIns="0" bIns="0" rtlCol="0" anchor="t"/>
          <a:lstStyle/>
          <a:p>
            <a:pPr marL="0" indent="0" algn="r">
              <a:lnSpc>
                <a:spcPct val="110000"/>
              </a:lnSpc>
              <a:buNone/>
            </a:pPr>
            <a:r>
              <a:rPr lang="en-US" sz="1050" b="1" dirty="0">
                <a:solidFill>
                  <a:srgbClr val="222831"/>
                </a:solidFill>
                <a:latin typeface="Liberation Sans" pitchFamily="34" charset="0"/>
                <a:ea typeface="Liberation Sans" pitchFamily="34" charset="-122"/>
                <a:cs typeface="Liberation Sans" pitchFamily="34" charset="-120"/>
              </a:rPr>
              <a:t>3–4 November 2026</a:t>
            </a:r>
            <a:endParaRPr lang="en-US" sz="1050" dirty="0"/>
          </a:p>
        </p:txBody>
      </p:sp>
      <p:sp>
        <p:nvSpPr>
          <p:cNvPr id="10" name="footer_page"/>
          <p:cNvSpPr/>
          <p:nvPr/>
        </p:nvSpPr>
        <p:spPr>
          <a:xfrm>
            <a:off x="11301984" y="6533388"/>
            <a:ext cx="338328" cy="210312"/>
          </a:xfrm>
          <a:prstGeom prst="rect">
            <a:avLst/>
          </a:prstGeom>
          <a:noFill/>
          <a:ln/>
        </p:spPr>
        <p:txBody>
          <a:bodyPr wrap="square" lIns="0" tIns="0" rIns="0" bIns="0" rtlCol="0" anchor="t"/>
          <a:lstStyle/>
          <a:p>
            <a:pPr marL="0" indent="0" algn="r">
              <a:lnSpc>
                <a:spcPct val="110000"/>
              </a:lnSpc>
              <a:buNone/>
            </a:pPr>
            <a:r>
              <a:rPr lang="en-US" sz="1200" b="1" dirty="0">
                <a:solidFill>
                  <a:srgbClr val="222831"/>
                </a:solidFill>
                <a:latin typeface="Liberation Sans" pitchFamily="34" charset="0"/>
                <a:ea typeface="Liberation Sans" pitchFamily="34" charset="-122"/>
                <a:cs typeface="Liberation Sans" pitchFamily="34" charset="-120"/>
              </a:rPr>
              <a:t>04</a:t>
            </a:r>
            <a:endParaRPr lang="en-US" sz="1200" dirty="0"/>
          </a:p>
        </p:txBody>
      </p:sp>
      <p:sp>
        <p:nvSpPr>
          <p:cNvPr id="11" name="section"/>
          <p:cNvSpPr/>
          <p:nvPr/>
        </p:nvSpPr>
        <p:spPr>
          <a:xfrm>
            <a:off x="548640" y="694944"/>
            <a:ext cx="11091672" cy="246888"/>
          </a:xfrm>
          <a:prstGeom prst="rect">
            <a:avLst/>
          </a:prstGeom>
          <a:noFill/>
          <a:ln/>
        </p:spPr>
        <p:txBody>
          <a:bodyPr wrap="square" lIns="0" tIns="0" rIns="0" bIns="0" rtlCol="0" anchor="t"/>
          <a:lstStyle/>
          <a:p>
            <a:pPr marL="0" indent="0">
              <a:lnSpc>
                <a:spcPct val="110000"/>
              </a:lnSpc>
              <a:buNone/>
            </a:pPr>
            <a:r>
              <a:rPr lang="en-US" sz="1400" b="1" dirty="0">
                <a:solidFill>
                  <a:srgbClr val="8C681A"/>
                </a:solidFill>
                <a:latin typeface="Liberation Sans" pitchFamily="34" charset="0"/>
                <a:ea typeface="Liberation Sans" pitchFamily="34" charset="-122"/>
                <a:cs typeface="Liberation Sans" pitchFamily="34" charset="-120"/>
              </a:rPr>
              <a:t>AGENDA HARI 1 / SIANG</a:t>
            </a:r>
            <a:endParaRPr lang="en-US" sz="1400" dirty="0"/>
          </a:p>
        </p:txBody>
      </p:sp>
      <p:sp>
        <p:nvSpPr>
          <p:cNvPr id="12" name="title"/>
          <p:cNvSpPr/>
          <p:nvPr/>
        </p:nvSpPr>
        <p:spPr>
          <a:xfrm>
            <a:off x="548640" y="1060704"/>
            <a:ext cx="11091672" cy="594360"/>
          </a:xfrm>
          <a:prstGeom prst="rect">
            <a:avLst/>
          </a:prstGeom>
          <a:noFill/>
          <a:ln/>
        </p:spPr>
        <p:txBody>
          <a:bodyPr wrap="square" lIns="0" tIns="0" rIns="0" bIns="0" rtlCol="0" anchor="t"/>
          <a:lstStyle/>
          <a:p>
            <a:pPr marL="0" indent="0">
              <a:lnSpc>
                <a:spcPct val="110000"/>
              </a:lnSpc>
              <a:buNone/>
            </a:pPr>
            <a:r>
              <a:rPr lang="en-US" sz="3600" b="1" dirty="0">
                <a:solidFill>
                  <a:srgbClr val="222831"/>
                </a:solidFill>
                <a:latin typeface="Liberation Sans" pitchFamily="34" charset="0"/>
                <a:ea typeface="Liberation Sans" pitchFamily="34" charset="-122"/>
                <a:cs typeface="Liberation Sans" pitchFamily="34" charset="-120"/>
              </a:rPr>
              <a:t>Ubah konteks menjadi daftar risiko</a:t>
            </a:r>
            <a:endParaRPr lang="en-US" sz="3600" dirty="0"/>
          </a:p>
        </p:txBody>
      </p:sp>
      <p:sp>
        <p:nvSpPr>
          <p:cNvPr id="13" name="subtitle"/>
          <p:cNvSpPr/>
          <p:nvPr/>
        </p:nvSpPr>
        <p:spPr>
          <a:xfrm>
            <a:off x="548640" y="1728216"/>
            <a:ext cx="11091672" cy="320040"/>
          </a:xfrm>
          <a:prstGeom prst="rect">
            <a:avLst/>
          </a:prstGeom>
          <a:noFill/>
          <a:ln/>
        </p:spPr>
        <p:txBody>
          <a:bodyPr wrap="square" lIns="0" tIns="0" rIns="0" bIns="0" rtlCol="0" anchor="t"/>
          <a:lstStyle/>
          <a:p>
            <a:pPr marL="0" indent="0">
              <a:lnSpc>
                <a:spcPct val="110000"/>
              </a:lnSpc>
              <a:buNone/>
            </a:pPr>
            <a:r>
              <a:rPr lang="en-US" sz="1600" dirty="0">
                <a:solidFill>
                  <a:srgbClr val="59616C"/>
                </a:solidFill>
                <a:latin typeface="Liberation Sans" pitchFamily="34" charset="0"/>
                <a:ea typeface="Liberation Sans" pitchFamily="34" charset="-122"/>
                <a:cs typeface="Liberation Sans" pitchFamily="34" charset="-120"/>
              </a:rPr>
              <a:t>Selasa, 3 November 2026 | 12.00–15.30 WIB</a:t>
            </a:r>
            <a:endParaRPr lang="en-US" sz="1600" dirty="0"/>
          </a:p>
        </p:txBody>
      </p:sp>
      <p:graphicFrame>
        <p:nvGraphicFramePr>
          <p:cNvPr id="16" name="agenda_table"/>
          <p:cNvGraphicFramePr>
            <a:graphicFrameLocks noGrp="1"/>
          </p:cNvGraphicFramePr>
          <p:nvPr>
            <p:extLst>
              <p:ext uri="{D42A27DB-BD31-4B8C-83A1-F6EECF244321}">
                <p14:modId xmlns:p14="http://schemas.microsoft.com/office/powerpoint/2010/main" val="1579011935"/>
              </p:ext>
            </p:extLst>
          </p:nvPr>
        </p:nvGraphicFramePr>
        <p:xfrm>
          <a:off x="548640" y="2331720"/>
          <a:ext cx="11091672" cy="3630168"/>
        </p:xfrm>
        <a:graphic>
          <a:graphicData uri="http://schemas.openxmlformats.org/drawingml/2006/table">
            <a:tbl>
              <a:tblPr/>
              <a:tblGrid>
                <a:gridCol w="1463040">
                  <a:extLst>
                    <a:ext uri="{9D8B030D-6E8A-4147-A177-3AD203B41FA5}">
                      <a16:colId xmlns:a16="http://schemas.microsoft.com/office/drawing/2014/main" val="20000"/>
                    </a:ext>
                  </a:extLst>
                </a:gridCol>
                <a:gridCol w="960120">
                  <a:extLst>
                    <a:ext uri="{9D8B030D-6E8A-4147-A177-3AD203B41FA5}">
                      <a16:colId xmlns:a16="http://schemas.microsoft.com/office/drawing/2014/main" val="20001"/>
                    </a:ext>
                  </a:extLst>
                </a:gridCol>
                <a:gridCol w="4709160">
                  <a:extLst>
                    <a:ext uri="{9D8B030D-6E8A-4147-A177-3AD203B41FA5}">
                      <a16:colId xmlns:a16="http://schemas.microsoft.com/office/drawing/2014/main" val="20002"/>
                    </a:ext>
                  </a:extLst>
                </a:gridCol>
                <a:gridCol w="3959352">
                  <a:extLst>
                    <a:ext uri="{9D8B030D-6E8A-4147-A177-3AD203B41FA5}">
                      <a16:colId xmlns:a16="http://schemas.microsoft.com/office/drawing/2014/main" val="20003"/>
                    </a:ext>
                  </a:extLst>
                </a:gridCol>
              </a:tblGrid>
              <a:tr h="429768">
                <a:tc>
                  <a:txBody>
                    <a:bodyPr/>
                    <a:lstStyle/>
                    <a:p>
                      <a:pPr marL="0" indent="0" algn="l">
                        <a:buNone/>
                      </a:pPr>
                      <a:r>
                        <a:rPr lang="en-US" sz="1600" b="1" dirty="0">
                          <a:solidFill>
                            <a:srgbClr val="8C681A"/>
                          </a:solidFill>
                          <a:latin typeface="Liberation Sans" pitchFamily="34" charset="0"/>
                          <a:ea typeface="Liberation Sans" pitchFamily="34" charset="-122"/>
                          <a:cs typeface="Liberation Sans" pitchFamily="34" charset="-120"/>
                        </a:rPr>
                        <a:t>Waktu WIB</a:t>
                      </a:r>
                      <a:endParaRPr lang="en-US" sz="1600" dirty="0">
                        <a:latin typeface="Liberation Sans" charset="0"/>
                        <a:ea typeface="Liberation Sans" charset="0"/>
                        <a:cs typeface="Liberation Sans" charset="0"/>
                      </a:endParaRPr>
                    </a:p>
                  </a:txBody>
                  <a:tcPr marL="114300" marR="114300" marT="88900" marB="88900" anchor="ctr">
                    <a:lnL w="6350" cap="flat" cmpd="sng" algn="ctr">
                      <a:solidFill>
                        <a:srgbClr val="DED8C7"/>
                      </a:solidFill>
                      <a:prstDash val="solid"/>
                      <a:round/>
                      <a:headEnd type="none" w="med" len="med"/>
                      <a:tailEnd type="none" w="med" len="med"/>
                    </a:lnL>
                    <a:lnR w="6350" cap="flat" cmpd="sng" algn="ctr">
                      <a:solidFill>
                        <a:srgbClr val="DED8C7"/>
                      </a:solidFill>
                      <a:prstDash val="solid"/>
                      <a:round/>
                      <a:headEnd type="none" w="med" len="med"/>
                      <a:tailEnd type="none" w="med" len="med"/>
                    </a:lnR>
                    <a:lnT w="6350" cap="flat" cmpd="sng" algn="ctr">
                      <a:solidFill>
                        <a:srgbClr val="DED8C7"/>
                      </a:solidFill>
                      <a:prstDash val="solid"/>
                      <a:round/>
                      <a:headEnd type="none" w="med" len="med"/>
                      <a:tailEnd type="none" w="med" len="med"/>
                    </a:lnT>
                    <a:lnB w="6350" cap="flat" cmpd="sng" algn="ctr">
                      <a:solidFill>
                        <a:srgbClr val="DED8C7"/>
                      </a:solidFill>
                      <a:prstDash val="solid"/>
                      <a:round/>
                      <a:headEnd type="none" w="med" len="med"/>
                      <a:tailEnd type="none" w="med" len="med"/>
                    </a:lnB>
                    <a:solidFill>
                      <a:srgbClr val="FBF6E7"/>
                    </a:solidFill>
                  </a:tcPr>
                </a:tc>
                <a:tc>
                  <a:txBody>
                    <a:bodyPr/>
                    <a:lstStyle/>
                    <a:p>
                      <a:pPr marL="0" indent="0" algn="l">
                        <a:buNone/>
                      </a:pPr>
                      <a:r>
                        <a:rPr lang="en-US" sz="1600" b="1" dirty="0">
                          <a:solidFill>
                            <a:srgbClr val="8C681A"/>
                          </a:solidFill>
                          <a:latin typeface="Liberation Sans" pitchFamily="34" charset="0"/>
                          <a:ea typeface="Liberation Sans" pitchFamily="34" charset="-122"/>
                          <a:cs typeface="Liberation Sans" pitchFamily="34" charset="-120"/>
                        </a:rPr>
                        <a:t>Menit</a:t>
                      </a:r>
                      <a:endParaRPr lang="en-US" sz="1600" dirty="0">
                        <a:latin typeface="Liberation Sans" charset="0"/>
                        <a:ea typeface="Liberation Sans" charset="0"/>
                        <a:cs typeface="Liberation Sans" charset="0"/>
                      </a:endParaRPr>
                    </a:p>
                  </a:txBody>
                  <a:tcPr marL="114300" marR="114300" marT="88900" marB="88900" anchor="ctr">
                    <a:lnL w="6350" cap="flat" cmpd="sng" algn="ctr">
                      <a:solidFill>
                        <a:srgbClr val="DED8C7"/>
                      </a:solidFill>
                      <a:prstDash val="solid"/>
                      <a:round/>
                      <a:headEnd type="none" w="med" len="med"/>
                      <a:tailEnd type="none" w="med" len="med"/>
                    </a:lnL>
                    <a:lnR w="6350" cap="flat" cmpd="sng" algn="ctr">
                      <a:solidFill>
                        <a:srgbClr val="DED8C7"/>
                      </a:solidFill>
                      <a:prstDash val="solid"/>
                      <a:round/>
                      <a:headEnd type="none" w="med" len="med"/>
                      <a:tailEnd type="none" w="med" len="med"/>
                    </a:lnR>
                    <a:lnT w="6350" cap="flat" cmpd="sng" algn="ctr">
                      <a:solidFill>
                        <a:srgbClr val="DED8C7"/>
                      </a:solidFill>
                      <a:prstDash val="solid"/>
                      <a:round/>
                      <a:headEnd type="none" w="med" len="med"/>
                      <a:tailEnd type="none" w="med" len="med"/>
                    </a:lnT>
                    <a:lnB w="6350" cap="flat" cmpd="sng" algn="ctr">
                      <a:solidFill>
                        <a:srgbClr val="DED8C7"/>
                      </a:solidFill>
                      <a:prstDash val="solid"/>
                      <a:round/>
                      <a:headEnd type="none" w="med" len="med"/>
                      <a:tailEnd type="none" w="med" len="med"/>
                    </a:lnB>
                    <a:solidFill>
                      <a:srgbClr val="FBF6E7"/>
                    </a:solidFill>
                  </a:tcPr>
                </a:tc>
                <a:tc>
                  <a:txBody>
                    <a:bodyPr/>
                    <a:lstStyle/>
                    <a:p>
                      <a:pPr marL="0" indent="0" algn="l">
                        <a:buNone/>
                      </a:pPr>
                      <a:r>
                        <a:rPr lang="en-US" sz="1600" b="1" dirty="0">
                          <a:solidFill>
                            <a:srgbClr val="8C681A"/>
                          </a:solidFill>
                          <a:latin typeface="Liberation Sans" pitchFamily="34" charset="0"/>
                          <a:ea typeface="Liberation Sans" pitchFamily="34" charset="-122"/>
                          <a:cs typeface="Liberation Sans" pitchFamily="34" charset="-120"/>
                        </a:rPr>
                        <a:t>Sesi / kegiatan</a:t>
                      </a:r>
                      <a:endParaRPr lang="en-US" sz="1600" dirty="0">
                        <a:latin typeface="Liberation Sans" charset="0"/>
                        <a:ea typeface="Liberation Sans" charset="0"/>
                        <a:cs typeface="Liberation Sans" charset="0"/>
                      </a:endParaRPr>
                    </a:p>
                  </a:txBody>
                  <a:tcPr marL="114300" marR="114300" marT="88900" marB="88900" anchor="ctr">
                    <a:lnL w="6350" cap="flat" cmpd="sng" algn="ctr">
                      <a:solidFill>
                        <a:srgbClr val="DED8C7"/>
                      </a:solidFill>
                      <a:prstDash val="solid"/>
                      <a:round/>
                      <a:headEnd type="none" w="med" len="med"/>
                      <a:tailEnd type="none" w="med" len="med"/>
                    </a:lnL>
                    <a:lnR w="6350" cap="flat" cmpd="sng" algn="ctr">
                      <a:solidFill>
                        <a:srgbClr val="DED8C7"/>
                      </a:solidFill>
                      <a:prstDash val="solid"/>
                      <a:round/>
                      <a:headEnd type="none" w="med" len="med"/>
                      <a:tailEnd type="none" w="med" len="med"/>
                    </a:lnR>
                    <a:lnT w="6350" cap="flat" cmpd="sng" algn="ctr">
                      <a:solidFill>
                        <a:srgbClr val="DED8C7"/>
                      </a:solidFill>
                      <a:prstDash val="solid"/>
                      <a:round/>
                      <a:headEnd type="none" w="med" len="med"/>
                      <a:tailEnd type="none" w="med" len="med"/>
                    </a:lnT>
                    <a:lnB w="6350" cap="flat" cmpd="sng" algn="ctr">
                      <a:solidFill>
                        <a:srgbClr val="DED8C7"/>
                      </a:solidFill>
                      <a:prstDash val="solid"/>
                      <a:round/>
                      <a:headEnd type="none" w="med" len="med"/>
                      <a:tailEnd type="none" w="med" len="med"/>
                    </a:lnB>
                    <a:solidFill>
                      <a:srgbClr val="FBF6E7"/>
                    </a:solidFill>
                  </a:tcPr>
                </a:tc>
                <a:tc>
                  <a:txBody>
                    <a:bodyPr/>
                    <a:lstStyle/>
                    <a:p>
                      <a:pPr marL="0" indent="0" algn="l">
                        <a:buNone/>
                      </a:pPr>
                      <a:r>
                        <a:rPr lang="en-US" sz="1600" b="1" dirty="0">
                          <a:solidFill>
                            <a:srgbClr val="8C681A"/>
                          </a:solidFill>
                          <a:latin typeface="Liberation Sans" pitchFamily="34" charset="0"/>
                          <a:ea typeface="Liberation Sans" pitchFamily="34" charset="-122"/>
                          <a:cs typeface="Liberation Sans" pitchFamily="34" charset="-120"/>
                        </a:rPr>
                        <a:t>Keluaran utama</a:t>
                      </a:r>
                      <a:endParaRPr lang="en-US" sz="1600" dirty="0">
                        <a:latin typeface="Liberation Sans" charset="0"/>
                        <a:ea typeface="Liberation Sans" charset="0"/>
                        <a:cs typeface="Liberation Sans" charset="0"/>
                      </a:endParaRPr>
                    </a:p>
                  </a:txBody>
                  <a:tcPr marL="114300" marR="114300" marT="88900" marB="88900" anchor="ctr">
                    <a:lnL w="6350" cap="flat" cmpd="sng" algn="ctr">
                      <a:solidFill>
                        <a:srgbClr val="DED8C7"/>
                      </a:solidFill>
                      <a:prstDash val="solid"/>
                      <a:round/>
                      <a:headEnd type="none" w="med" len="med"/>
                      <a:tailEnd type="none" w="med" len="med"/>
                    </a:lnL>
                    <a:lnR w="6350" cap="flat" cmpd="sng" algn="ctr">
                      <a:solidFill>
                        <a:srgbClr val="DED8C7"/>
                      </a:solidFill>
                      <a:prstDash val="solid"/>
                      <a:round/>
                      <a:headEnd type="none" w="med" len="med"/>
                      <a:tailEnd type="none" w="med" len="med"/>
                    </a:lnR>
                    <a:lnT w="6350" cap="flat" cmpd="sng" algn="ctr">
                      <a:solidFill>
                        <a:srgbClr val="DED8C7"/>
                      </a:solidFill>
                      <a:prstDash val="solid"/>
                      <a:round/>
                      <a:headEnd type="none" w="med" len="med"/>
                      <a:tailEnd type="none" w="med" len="med"/>
                    </a:lnT>
                    <a:lnB w="6350" cap="flat" cmpd="sng" algn="ctr">
                      <a:solidFill>
                        <a:srgbClr val="DED8C7"/>
                      </a:solidFill>
                      <a:prstDash val="solid"/>
                      <a:round/>
                      <a:headEnd type="none" w="med" len="med"/>
                      <a:tailEnd type="none" w="med" len="med"/>
                    </a:lnB>
                    <a:solidFill>
                      <a:srgbClr val="FBF6E7"/>
                    </a:solidFill>
                  </a:tcPr>
                </a:tc>
                <a:extLst>
                  <a:ext uri="{0D108BD9-81ED-4DB2-BD59-A6C34878D82A}">
                    <a16:rowId xmlns:a16="http://schemas.microsoft.com/office/drawing/2014/main" val="10000"/>
                  </a:ext>
                </a:extLst>
              </a:tr>
              <a:tr h="640080">
                <a:tc>
                  <a:txBody>
                    <a:bodyPr/>
                    <a:lstStyle/>
                    <a:p>
                      <a:pPr marL="0" indent="0" algn="l">
                        <a:buNone/>
                      </a:pPr>
                      <a:r>
                        <a:rPr lang="en-US" sz="1600" b="1" dirty="0">
                          <a:solidFill>
                            <a:srgbClr val="59616C"/>
                          </a:solidFill>
                          <a:latin typeface="Liberation Sans" pitchFamily="34" charset="0"/>
                          <a:ea typeface="Liberation Sans" pitchFamily="34" charset="-122"/>
                          <a:cs typeface="Liberation Sans" pitchFamily="34" charset="-120"/>
                        </a:rPr>
                        <a:t>12.00–13.00</a:t>
                      </a:r>
                      <a:endParaRPr lang="en-US" sz="1600" dirty="0">
                        <a:latin typeface="Liberation Sans" charset="0"/>
                        <a:ea typeface="Liberation Sans" charset="0"/>
                        <a:cs typeface="Liberation Sans" charset="0"/>
                      </a:endParaRPr>
                    </a:p>
                  </a:txBody>
                  <a:tcPr marL="114300" marR="114300" marT="88900" marB="88900" anchor="ctr">
                    <a:lnL w="6350" cap="flat" cmpd="sng" algn="ctr">
                      <a:solidFill>
                        <a:srgbClr val="DED8C7"/>
                      </a:solidFill>
                      <a:prstDash val="solid"/>
                      <a:round/>
                      <a:headEnd type="none" w="med" len="med"/>
                      <a:tailEnd type="none" w="med" len="med"/>
                    </a:lnL>
                    <a:lnR w="6350" cap="flat" cmpd="sng" algn="ctr">
                      <a:solidFill>
                        <a:srgbClr val="DED8C7"/>
                      </a:solidFill>
                      <a:prstDash val="solid"/>
                      <a:round/>
                      <a:headEnd type="none" w="med" len="med"/>
                      <a:tailEnd type="none" w="med" len="med"/>
                    </a:lnR>
                    <a:lnT w="6350" cap="flat" cmpd="sng" algn="ctr">
                      <a:solidFill>
                        <a:srgbClr val="DED8C7"/>
                      </a:solidFill>
                      <a:prstDash val="solid"/>
                      <a:round/>
                      <a:headEnd type="none" w="med" len="med"/>
                      <a:tailEnd type="none" w="med" len="med"/>
                    </a:lnT>
                    <a:lnB w="6350" cap="flat" cmpd="sng" algn="ctr">
                      <a:solidFill>
                        <a:srgbClr val="DED8C7"/>
                      </a:solidFill>
                      <a:prstDash val="solid"/>
                      <a:round/>
                      <a:headEnd type="none" w="med" len="med"/>
                      <a:tailEnd type="none" w="med" len="med"/>
                    </a:lnB>
                    <a:solidFill>
                      <a:srgbClr val="F5F5F2"/>
                    </a:solidFill>
                  </a:tcPr>
                </a:tc>
                <a:tc>
                  <a:txBody>
                    <a:bodyPr/>
                    <a:lstStyle/>
                    <a:p>
                      <a:pPr marL="0" indent="0" algn="l">
                        <a:buNone/>
                      </a:pPr>
                      <a:r>
                        <a:rPr lang="en-US" sz="1600" dirty="0">
                          <a:solidFill>
                            <a:srgbClr val="59616C"/>
                          </a:solidFill>
                          <a:latin typeface="Liberation Sans" pitchFamily="34" charset="0"/>
                          <a:ea typeface="Liberation Sans" pitchFamily="34" charset="-122"/>
                          <a:cs typeface="Liberation Sans" pitchFamily="34" charset="-120"/>
                        </a:rPr>
                        <a:t>60</a:t>
                      </a:r>
                      <a:endParaRPr lang="en-US" sz="1600" dirty="0">
                        <a:latin typeface="Liberation Sans" charset="0"/>
                        <a:ea typeface="Liberation Sans" charset="0"/>
                        <a:cs typeface="Liberation Sans" charset="0"/>
                      </a:endParaRPr>
                    </a:p>
                  </a:txBody>
                  <a:tcPr marL="114300" marR="114300" marT="88900" marB="88900" anchor="ctr">
                    <a:lnL w="6350" cap="flat" cmpd="sng" algn="ctr">
                      <a:solidFill>
                        <a:srgbClr val="DED8C7"/>
                      </a:solidFill>
                      <a:prstDash val="solid"/>
                      <a:round/>
                      <a:headEnd type="none" w="med" len="med"/>
                      <a:tailEnd type="none" w="med" len="med"/>
                    </a:lnL>
                    <a:lnR w="6350" cap="flat" cmpd="sng" algn="ctr">
                      <a:solidFill>
                        <a:srgbClr val="DED8C7"/>
                      </a:solidFill>
                      <a:prstDash val="solid"/>
                      <a:round/>
                      <a:headEnd type="none" w="med" len="med"/>
                      <a:tailEnd type="none" w="med" len="med"/>
                    </a:lnR>
                    <a:lnT w="6350" cap="flat" cmpd="sng" algn="ctr">
                      <a:solidFill>
                        <a:srgbClr val="DED8C7"/>
                      </a:solidFill>
                      <a:prstDash val="solid"/>
                      <a:round/>
                      <a:headEnd type="none" w="med" len="med"/>
                      <a:tailEnd type="none" w="med" len="med"/>
                    </a:lnT>
                    <a:lnB w="6350" cap="flat" cmpd="sng" algn="ctr">
                      <a:solidFill>
                        <a:srgbClr val="DED8C7"/>
                      </a:solidFill>
                      <a:prstDash val="solid"/>
                      <a:round/>
                      <a:headEnd type="none" w="med" len="med"/>
                      <a:tailEnd type="none" w="med" len="med"/>
                    </a:lnB>
                    <a:solidFill>
                      <a:srgbClr val="F5F5F2"/>
                    </a:solidFill>
                  </a:tcPr>
                </a:tc>
                <a:tc>
                  <a:txBody>
                    <a:bodyPr/>
                    <a:lstStyle/>
                    <a:p>
                      <a:pPr marL="0" indent="0" algn="l">
                        <a:buNone/>
                      </a:pPr>
                      <a:r>
                        <a:rPr lang="en-US" sz="1600" dirty="0">
                          <a:solidFill>
                            <a:srgbClr val="59616C"/>
                          </a:solidFill>
                          <a:latin typeface="Liberation Sans" pitchFamily="34" charset="0"/>
                          <a:ea typeface="Liberation Sans" pitchFamily="34" charset="-122"/>
                          <a:cs typeface="Liberation Sans" pitchFamily="34" charset="-120"/>
                        </a:rPr>
                        <a:t>Istirahat, salat, dan makan</a:t>
                      </a:r>
                      <a:endParaRPr lang="en-US" sz="1600" dirty="0">
                        <a:latin typeface="Liberation Sans" charset="0"/>
                        <a:ea typeface="Liberation Sans" charset="0"/>
                        <a:cs typeface="Liberation Sans" charset="0"/>
                      </a:endParaRPr>
                    </a:p>
                  </a:txBody>
                  <a:tcPr marL="114300" marR="114300" marT="88900" marB="88900" anchor="ctr">
                    <a:lnL w="6350" cap="flat" cmpd="sng" algn="ctr">
                      <a:solidFill>
                        <a:srgbClr val="DED8C7"/>
                      </a:solidFill>
                      <a:prstDash val="solid"/>
                      <a:round/>
                      <a:headEnd type="none" w="med" len="med"/>
                      <a:tailEnd type="none" w="med" len="med"/>
                    </a:lnL>
                    <a:lnR w="6350" cap="flat" cmpd="sng" algn="ctr">
                      <a:solidFill>
                        <a:srgbClr val="DED8C7"/>
                      </a:solidFill>
                      <a:prstDash val="solid"/>
                      <a:round/>
                      <a:headEnd type="none" w="med" len="med"/>
                      <a:tailEnd type="none" w="med" len="med"/>
                    </a:lnR>
                    <a:lnT w="6350" cap="flat" cmpd="sng" algn="ctr">
                      <a:solidFill>
                        <a:srgbClr val="DED8C7"/>
                      </a:solidFill>
                      <a:prstDash val="solid"/>
                      <a:round/>
                      <a:headEnd type="none" w="med" len="med"/>
                      <a:tailEnd type="none" w="med" len="med"/>
                    </a:lnT>
                    <a:lnB w="6350" cap="flat" cmpd="sng" algn="ctr">
                      <a:solidFill>
                        <a:srgbClr val="DED8C7"/>
                      </a:solidFill>
                      <a:prstDash val="solid"/>
                      <a:round/>
                      <a:headEnd type="none" w="med" len="med"/>
                      <a:tailEnd type="none" w="med" len="med"/>
                    </a:lnB>
                    <a:solidFill>
                      <a:srgbClr val="F5F5F2"/>
                    </a:solidFill>
                  </a:tcPr>
                </a:tc>
                <a:tc>
                  <a:txBody>
                    <a:bodyPr/>
                    <a:lstStyle/>
                    <a:p>
                      <a:pPr marL="0" indent="0" algn="l">
                        <a:buNone/>
                      </a:pPr>
                      <a:endParaRPr lang="en-US" sz="1600" dirty="0">
                        <a:latin typeface="Liberation Sans" charset="0"/>
                        <a:ea typeface="Liberation Sans" charset="0"/>
                        <a:cs typeface="Liberation Sans" charset="0"/>
                      </a:endParaRPr>
                    </a:p>
                  </a:txBody>
                  <a:tcPr marL="114300" marR="114300" marT="88900" marB="88900" anchor="ctr">
                    <a:lnL w="6350" cap="flat" cmpd="sng" algn="ctr">
                      <a:solidFill>
                        <a:srgbClr val="DED8C7"/>
                      </a:solidFill>
                      <a:prstDash val="solid"/>
                      <a:round/>
                      <a:headEnd type="none" w="med" len="med"/>
                      <a:tailEnd type="none" w="med" len="med"/>
                    </a:lnL>
                    <a:lnR w="6350" cap="flat" cmpd="sng" algn="ctr">
                      <a:solidFill>
                        <a:srgbClr val="DED8C7"/>
                      </a:solidFill>
                      <a:prstDash val="solid"/>
                      <a:round/>
                      <a:headEnd type="none" w="med" len="med"/>
                      <a:tailEnd type="none" w="med" len="med"/>
                    </a:lnR>
                    <a:lnT w="6350" cap="flat" cmpd="sng" algn="ctr">
                      <a:solidFill>
                        <a:srgbClr val="DED8C7"/>
                      </a:solidFill>
                      <a:prstDash val="solid"/>
                      <a:round/>
                      <a:headEnd type="none" w="med" len="med"/>
                      <a:tailEnd type="none" w="med" len="med"/>
                    </a:lnT>
                    <a:lnB w="6350" cap="flat" cmpd="sng" algn="ctr">
                      <a:solidFill>
                        <a:srgbClr val="DED8C7"/>
                      </a:solidFill>
                      <a:prstDash val="solid"/>
                      <a:round/>
                      <a:headEnd type="none" w="med" len="med"/>
                      <a:tailEnd type="none" w="med" len="med"/>
                    </a:lnB>
                    <a:solidFill>
                      <a:srgbClr val="F5F5F2"/>
                    </a:solidFill>
                  </a:tcPr>
                </a:tc>
                <a:extLst>
                  <a:ext uri="{0D108BD9-81ED-4DB2-BD59-A6C34878D82A}">
                    <a16:rowId xmlns:a16="http://schemas.microsoft.com/office/drawing/2014/main" val="10001"/>
                  </a:ext>
                </a:extLst>
              </a:tr>
              <a:tr h="640080">
                <a:tc>
                  <a:txBody>
                    <a:bodyPr/>
                    <a:lstStyle/>
                    <a:p>
                      <a:pPr marL="0" indent="0" algn="l">
                        <a:buNone/>
                      </a:pPr>
                      <a:r>
                        <a:rPr lang="en-US" sz="1600" b="1" dirty="0">
                          <a:solidFill>
                            <a:srgbClr val="222831"/>
                          </a:solidFill>
                          <a:latin typeface="Liberation Sans" pitchFamily="34" charset="0"/>
                          <a:ea typeface="Liberation Sans" pitchFamily="34" charset="-122"/>
                          <a:cs typeface="Liberation Sans" pitchFamily="34" charset="-120"/>
                        </a:rPr>
                        <a:t>13.00–14.15</a:t>
                      </a:r>
                      <a:endParaRPr lang="en-US" sz="1600" dirty="0">
                        <a:latin typeface="Liberation Sans" charset="0"/>
                        <a:ea typeface="Liberation Sans" charset="0"/>
                        <a:cs typeface="Liberation Sans" charset="0"/>
                      </a:endParaRPr>
                    </a:p>
                  </a:txBody>
                  <a:tcPr marL="114300" marR="114300" marT="88900" marB="88900" anchor="ctr">
                    <a:lnL w="6350" cap="flat" cmpd="sng" algn="ctr">
                      <a:solidFill>
                        <a:srgbClr val="DED8C7"/>
                      </a:solidFill>
                      <a:prstDash val="solid"/>
                      <a:round/>
                      <a:headEnd type="none" w="med" len="med"/>
                      <a:tailEnd type="none" w="med" len="med"/>
                    </a:lnL>
                    <a:lnR w="6350" cap="flat" cmpd="sng" algn="ctr">
                      <a:solidFill>
                        <a:srgbClr val="DED8C7"/>
                      </a:solidFill>
                      <a:prstDash val="solid"/>
                      <a:round/>
                      <a:headEnd type="none" w="med" len="med"/>
                      <a:tailEnd type="none" w="med" len="med"/>
                    </a:lnR>
                    <a:lnT w="6350" cap="flat" cmpd="sng" algn="ctr">
                      <a:solidFill>
                        <a:srgbClr val="DED8C7"/>
                      </a:solidFill>
                      <a:prstDash val="solid"/>
                      <a:round/>
                      <a:headEnd type="none" w="med" len="med"/>
                      <a:tailEnd type="none" w="med" len="med"/>
                    </a:lnT>
                    <a:lnB w="6350" cap="flat" cmpd="sng" algn="ctr">
                      <a:solidFill>
                        <a:srgbClr val="DED8C7"/>
                      </a:solidFill>
                      <a:prstDash val="solid"/>
                      <a:round/>
                      <a:headEnd type="none" w="med" len="med"/>
                      <a:tailEnd type="none" w="med" len="med"/>
                    </a:lnB>
                    <a:solidFill>
                      <a:srgbClr val="FFFFFF"/>
                    </a:solidFill>
                  </a:tcPr>
                </a:tc>
                <a:tc>
                  <a:txBody>
                    <a:bodyPr/>
                    <a:lstStyle/>
                    <a:p>
                      <a:pPr marL="0" indent="0" algn="l">
                        <a:buNone/>
                      </a:pPr>
                      <a:r>
                        <a:rPr lang="en-US" sz="1600" dirty="0">
                          <a:solidFill>
                            <a:srgbClr val="222831"/>
                          </a:solidFill>
                          <a:latin typeface="Liberation Sans" pitchFamily="34" charset="0"/>
                          <a:ea typeface="Liberation Sans" pitchFamily="34" charset="-122"/>
                          <a:cs typeface="Liberation Sans" pitchFamily="34" charset="-120"/>
                        </a:rPr>
                        <a:t>75</a:t>
                      </a:r>
                      <a:endParaRPr lang="en-US" sz="1600" dirty="0">
                        <a:latin typeface="Liberation Sans" charset="0"/>
                        <a:ea typeface="Liberation Sans" charset="0"/>
                        <a:cs typeface="Liberation Sans" charset="0"/>
                      </a:endParaRPr>
                    </a:p>
                  </a:txBody>
                  <a:tcPr marL="114300" marR="114300" marT="88900" marB="88900" anchor="ctr">
                    <a:lnL w="6350" cap="flat" cmpd="sng" algn="ctr">
                      <a:solidFill>
                        <a:srgbClr val="DED8C7"/>
                      </a:solidFill>
                      <a:prstDash val="solid"/>
                      <a:round/>
                      <a:headEnd type="none" w="med" len="med"/>
                      <a:tailEnd type="none" w="med" len="med"/>
                    </a:lnL>
                    <a:lnR w="6350" cap="flat" cmpd="sng" algn="ctr">
                      <a:solidFill>
                        <a:srgbClr val="DED8C7"/>
                      </a:solidFill>
                      <a:prstDash val="solid"/>
                      <a:round/>
                      <a:headEnd type="none" w="med" len="med"/>
                      <a:tailEnd type="none" w="med" len="med"/>
                    </a:lnR>
                    <a:lnT w="6350" cap="flat" cmpd="sng" algn="ctr">
                      <a:solidFill>
                        <a:srgbClr val="DED8C7"/>
                      </a:solidFill>
                      <a:prstDash val="solid"/>
                      <a:round/>
                      <a:headEnd type="none" w="med" len="med"/>
                      <a:tailEnd type="none" w="med" len="med"/>
                    </a:lnT>
                    <a:lnB w="6350" cap="flat" cmpd="sng" algn="ctr">
                      <a:solidFill>
                        <a:srgbClr val="DED8C7"/>
                      </a:solidFill>
                      <a:prstDash val="solid"/>
                      <a:round/>
                      <a:headEnd type="none" w="med" len="med"/>
                      <a:tailEnd type="none" w="med" len="med"/>
                    </a:lnB>
                    <a:solidFill>
                      <a:srgbClr val="FFFFFF"/>
                    </a:solidFill>
                  </a:tcPr>
                </a:tc>
                <a:tc>
                  <a:txBody>
                    <a:bodyPr/>
                    <a:lstStyle/>
                    <a:p>
                      <a:pPr marL="0" indent="0" algn="l">
                        <a:buNone/>
                      </a:pPr>
                      <a:r>
                        <a:rPr lang="en-US" sz="1600" b="1" dirty="0">
                          <a:solidFill>
                            <a:srgbClr val="222831"/>
                          </a:solidFill>
                          <a:latin typeface="Liberation Sans" pitchFamily="34" charset="0"/>
                          <a:ea typeface="Liberation Sans" pitchFamily="34" charset="-122"/>
                          <a:cs typeface="Liberation Sans" pitchFamily="34" charset="-120"/>
                        </a:rPr>
                        <a:t>Sesi 4: Identifikasi risiko</a:t>
                      </a:r>
                      <a:endParaRPr lang="en-US" sz="1600" dirty="0">
                        <a:latin typeface="Liberation Sans" charset="0"/>
                        <a:ea typeface="Liberation Sans" charset="0"/>
                        <a:cs typeface="Liberation Sans" charset="0"/>
                      </a:endParaRPr>
                    </a:p>
                  </a:txBody>
                  <a:tcPr marL="114300" marR="114300" marT="88900" marB="88900" anchor="ctr">
                    <a:lnL w="6350" cap="flat" cmpd="sng" algn="ctr">
                      <a:solidFill>
                        <a:srgbClr val="DED8C7"/>
                      </a:solidFill>
                      <a:prstDash val="solid"/>
                      <a:round/>
                      <a:headEnd type="none" w="med" len="med"/>
                      <a:tailEnd type="none" w="med" len="med"/>
                    </a:lnL>
                    <a:lnR w="6350" cap="flat" cmpd="sng" algn="ctr">
                      <a:solidFill>
                        <a:srgbClr val="DED8C7"/>
                      </a:solidFill>
                      <a:prstDash val="solid"/>
                      <a:round/>
                      <a:headEnd type="none" w="med" len="med"/>
                      <a:tailEnd type="none" w="med" len="med"/>
                    </a:lnR>
                    <a:lnT w="6350" cap="flat" cmpd="sng" algn="ctr">
                      <a:solidFill>
                        <a:srgbClr val="DED8C7"/>
                      </a:solidFill>
                      <a:prstDash val="solid"/>
                      <a:round/>
                      <a:headEnd type="none" w="med" len="med"/>
                      <a:tailEnd type="none" w="med" len="med"/>
                    </a:lnT>
                    <a:lnB w="6350" cap="flat" cmpd="sng" algn="ctr">
                      <a:solidFill>
                        <a:srgbClr val="DED8C7"/>
                      </a:solidFill>
                      <a:prstDash val="solid"/>
                      <a:round/>
                      <a:headEnd type="none" w="med" len="med"/>
                      <a:tailEnd type="none" w="med" len="med"/>
                    </a:lnB>
                    <a:solidFill>
                      <a:srgbClr val="FFFFFF"/>
                    </a:solidFill>
                  </a:tcPr>
                </a:tc>
                <a:tc>
                  <a:txBody>
                    <a:bodyPr/>
                    <a:lstStyle/>
                    <a:p>
                      <a:pPr marL="0" indent="0" algn="l">
                        <a:buNone/>
                      </a:pPr>
                      <a:r>
                        <a:rPr lang="en-US" sz="1600" dirty="0">
                          <a:solidFill>
                            <a:srgbClr val="222831"/>
                          </a:solidFill>
                          <a:latin typeface="Liberation Sans" pitchFamily="34" charset="0"/>
                          <a:ea typeface="Liberation Sans" pitchFamily="34" charset="-122"/>
                          <a:cs typeface="Liberation Sans" pitchFamily="34" charset="-120"/>
                        </a:rPr>
                        <a:t>Draf 5–8 risiko kelompok</a:t>
                      </a:r>
                      <a:endParaRPr lang="en-US" sz="1600" dirty="0">
                        <a:latin typeface="Liberation Sans" charset="0"/>
                        <a:ea typeface="Liberation Sans" charset="0"/>
                        <a:cs typeface="Liberation Sans" charset="0"/>
                      </a:endParaRPr>
                    </a:p>
                  </a:txBody>
                  <a:tcPr marL="114300" marR="114300" marT="88900" marB="88900" anchor="ctr">
                    <a:lnL w="6350" cap="flat" cmpd="sng" algn="ctr">
                      <a:solidFill>
                        <a:srgbClr val="DED8C7"/>
                      </a:solidFill>
                      <a:prstDash val="solid"/>
                      <a:round/>
                      <a:headEnd type="none" w="med" len="med"/>
                      <a:tailEnd type="none" w="med" len="med"/>
                    </a:lnL>
                    <a:lnR w="6350" cap="flat" cmpd="sng" algn="ctr">
                      <a:solidFill>
                        <a:srgbClr val="DED8C7"/>
                      </a:solidFill>
                      <a:prstDash val="solid"/>
                      <a:round/>
                      <a:headEnd type="none" w="med" len="med"/>
                      <a:tailEnd type="none" w="med" len="med"/>
                    </a:lnR>
                    <a:lnT w="6350" cap="flat" cmpd="sng" algn="ctr">
                      <a:solidFill>
                        <a:srgbClr val="DED8C7"/>
                      </a:solidFill>
                      <a:prstDash val="solid"/>
                      <a:round/>
                      <a:headEnd type="none" w="med" len="med"/>
                      <a:tailEnd type="none" w="med" len="med"/>
                    </a:lnT>
                    <a:lnB w="6350" cap="flat" cmpd="sng" algn="ctr">
                      <a:solidFill>
                        <a:srgbClr val="DED8C7"/>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640080">
                <a:tc>
                  <a:txBody>
                    <a:bodyPr/>
                    <a:lstStyle/>
                    <a:p>
                      <a:pPr marL="0" indent="0" algn="l">
                        <a:buNone/>
                      </a:pPr>
                      <a:r>
                        <a:rPr lang="en-US" sz="1600" b="1" dirty="0">
                          <a:solidFill>
                            <a:srgbClr val="59616C"/>
                          </a:solidFill>
                          <a:latin typeface="Liberation Sans" pitchFamily="34" charset="0"/>
                          <a:ea typeface="Liberation Sans" pitchFamily="34" charset="-122"/>
                          <a:cs typeface="Liberation Sans" pitchFamily="34" charset="-120"/>
                        </a:rPr>
                        <a:t>14.15–14.30</a:t>
                      </a:r>
                      <a:endParaRPr lang="en-US" sz="1600" dirty="0">
                        <a:latin typeface="Liberation Sans" charset="0"/>
                        <a:ea typeface="Liberation Sans" charset="0"/>
                        <a:cs typeface="Liberation Sans" charset="0"/>
                      </a:endParaRPr>
                    </a:p>
                  </a:txBody>
                  <a:tcPr marL="114300" marR="114300" marT="88900" marB="88900" anchor="ctr">
                    <a:lnL w="6350" cap="flat" cmpd="sng" algn="ctr">
                      <a:solidFill>
                        <a:srgbClr val="DED8C7"/>
                      </a:solidFill>
                      <a:prstDash val="solid"/>
                      <a:round/>
                      <a:headEnd type="none" w="med" len="med"/>
                      <a:tailEnd type="none" w="med" len="med"/>
                    </a:lnL>
                    <a:lnR w="6350" cap="flat" cmpd="sng" algn="ctr">
                      <a:solidFill>
                        <a:srgbClr val="DED8C7"/>
                      </a:solidFill>
                      <a:prstDash val="solid"/>
                      <a:round/>
                      <a:headEnd type="none" w="med" len="med"/>
                      <a:tailEnd type="none" w="med" len="med"/>
                    </a:lnR>
                    <a:lnT w="6350" cap="flat" cmpd="sng" algn="ctr">
                      <a:solidFill>
                        <a:srgbClr val="DED8C7"/>
                      </a:solidFill>
                      <a:prstDash val="solid"/>
                      <a:round/>
                      <a:headEnd type="none" w="med" len="med"/>
                      <a:tailEnd type="none" w="med" len="med"/>
                    </a:lnT>
                    <a:lnB w="6350" cap="flat" cmpd="sng" algn="ctr">
                      <a:solidFill>
                        <a:srgbClr val="DED8C7"/>
                      </a:solidFill>
                      <a:prstDash val="solid"/>
                      <a:round/>
                      <a:headEnd type="none" w="med" len="med"/>
                      <a:tailEnd type="none" w="med" len="med"/>
                    </a:lnB>
                    <a:solidFill>
                      <a:srgbClr val="F5F5F2"/>
                    </a:solidFill>
                  </a:tcPr>
                </a:tc>
                <a:tc>
                  <a:txBody>
                    <a:bodyPr/>
                    <a:lstStyle/>
                    <a:p>
                      <a:pPr marL="0" indent="0" algn="l">
                        <a:buNone/>
                      </a:pPr>
                      <a:r>
                        <a:rPr lang="en-US" sz="1600" dirty="0">
                          <a:solidFill>
                            <a:srgbClr val="59616C"/>
                          </a:solidFill>
                          <a:latin typeface="Liberation Sans" pitchFamily="34" charset="0"/>
                          <a:ea typeface="Liberation Sans" pitchFamily="34" charset="-122"/>
                          <a:cs typeface="Liberation Sans" pitchFamily="34" charset="-120"/>
                        </a:rPr>
                        <a:t>15</a:t>
                      </a:r>
                      <a:endParaRPr lang="en-US" sz="1600" dirty="0">
                        <a:latin typeface="Liberation Sans" charset="0"/>
                        <a:ea typeface="Liberation Sans" charset="0"/>
                        <a:cs typeface="Liberation Sans" charset="0"/>
                      </a:endParaRPr>
                    </a:p>
                  </a:txBody>
                  <a:tcPr marL="114300" marR="114300" marT="88900" marB="88900" anchor="ctr">
                    <a:lnL w="6350" cap="flat" cmpd="sng" algn="ctr">
                      <a:solidFill>
                        <a:srgbClr val="DED8C7"/>
                      </a:solidFill>
                      <a:prstDash val="solid"/>
                      <a:round/>
                      <a:headEnd type="none" w="med" len="med"/>
                      <a:tailEnd type="none" w="med" len="med"/>
                    </a:lnL>
                    <a:lnR w="6350" cap="flat" cmpd="sng" algn="ctr">
                      <a:solidFill>
                        <a:srgbClr val="DED8C7"/>
                      </a:solidFill>
                      <a:prstDash val="solid"/>
                      <a:round/>
                      <a:headEnd type="none" w="med" len="med"/>
                      <a:tailEnd type="none" w="med" len="med"/>
                    </a:lnR>
                    <a:lnT w="6350" cap="flat" cmpd="sng" algn="ctr">
                      <a:solidFill>
                        <a:srgbClr val="DED8C7"/>
                      </a:solidFill>
                      <a:prstDash val="solid"/>
                      <a:round/>
                      <a:headEnd type="none" w="med" len="med"/>
                      <a:tailEnd type="none" w="med" len="med"/>
                    </a:lnT>
                    <a:lnB w="6350" cap="flat" cmpd="sng" algn="ctr">
                      <a:solidFill>
                        <a:srgbClr val="DED8C7"/>
                      </a:solidFill>
                      <a:prstDash val="solid"/>
                      <a:round/>
                      <a:headEnd type="none" w="med" len="med"/>
                      <a:tailEnd type="none" w="med" len="med"/>
                    </a:lnB>
                    <a:solidFill>
                      <a:srgbClr val="F5F5F2"/>
                    </a:solidFill>
                  </a:tcPr>
                </a:tc>
                <a:tc>
                  <a:txBody>
                    <a:bodyPr/>
                    <a:lstStyle/>
                    <a:p>
                      <a:pPr marL="0" indent="0" algn="l">
                        <a:buNone/>
                      </a:pPr>
                      <a:r>
                        <a:rPr lang="en-US" sz="1600" dirty="0">
                          <a:solidFill>
                            <a:srgbClr val="59616C"/>
                          </a:solidFill>
                          <a:latin typeface="Liberation Sans" pitchFamily="34" charset="0"/>
                          <a:ea typeface="Liberation Sans" pitchFamily="34" charset="-122"/>
                          <a:cs typeface="Liberation Sans" pitchFamily="34" charset="-120"/>
                        </a:rPr>
                        <a:t>Istirahat</a:t>
                      </a:r>
                      <a:endParaRPr lang="en-US" sz="1600" dirty="0">
                        <a:latin typeface="Liberation Sans" charset="0"/>
                        <a:ea typeface="Liberation Sans" charset="0"/>
                        <a:cs typeface="Liberation Sans" charset="0"/>
                      </a:endParaRPr>
                    </a:p>
                  </a:txBody>
                  <a:tcPr marL="114300" marR="114300" marT="88900" marB="88900" anchor="ctr">
                    <a:lnL w="6350" cap="flat" cmpd="sng" algn="ctr">
                      <a:solidFill>
                        <a:srgbClr val="DED8C7"/>
                      </a:solidFill>
                      <a:prstDash val="solid"/>
                      <a:round/>
                      <a:headEnd type="none" w="med" len="med"/>
                      <a:tailEnd type="none" w="med" len="med"/>
                    </a:lnL>
                    <a:lnR w="6350" cap="flat" cmpd="sng" algn="ctr">
                      <a:solidFill>
                        <a:srgbClr val="DED8C7"/>
                      </a:solidFill>
                      <a:prstDash val="solid"/>
                      <a:round/>
                      <a:headEnd type="none" w="med" len="med"/>
                      <a:tailEnd type="none" w="med" len="med"/>
                    </a:lnR>
                    <a:lnT w="6350" cap="flat" cmpd="sng" algn="ctr">
                      <a:solidFill>
                        <a:srgbClr val="DED8C7"/>
                      </a:solidFill>
                      <a:prstDash val="solid"/>
                      <a:round/>
                      <a:headEnd type="none" w="med" len="med"/>
                      <a:tailEnd type="none" w="med" len="med"/>
                    </a:lnT>
                    <a:lnB w="6350" cap="flat" cmpd="sng" algn="ctr">
                      <a:solidFill>
                        <a:srgbClr val="DED8C7"/>
                      </a:solidFill>
                      <a:prstDash val="solid"/>
                      <a:round/>
                      <a:headEnd type="none" w="med" len="med"/>
                      <a:tailEnd type="none" w="med" len="med"/>
                    </a:lnB>
                    <a:solidFill>
                      <a:srgbClr val="F5F5F2"/>
                    </a:solidFill>
                  </a:tcPr>
                </a:tc>
                <a:tc>
                  <a:txBody>
                    <a:bodyPr/>
                    <a:lstStyle/>
                    <a:p>
                      <a:pPr marL="0" indent="0" algn="l">
                        <a:buNone/>
                      </a:pPr>
                      <a:endParaRPr lang="en-US" sz="1600" dirty="0">
                        <a:latin typeface="Liberation Sans" charset="0"/>
                        <a:ea typeface="Liberation Sans" charset="0"/>
                        <a:cs typeface="Liberation Sans" charset="0"/>
                      </a:endParaRPr>
                    </a:p>
                  </a:txBody>
                  <a:tcPr marL="114300" marR="114300" marT="88900" marB="88900" anchor="ctr">
                    <a:lnL w="6350" cap="flat" cmpd="sng" algn="ctr">
                      <a:solidFill>
                        <a:srgbClr val="DED8C7"/>
                      </a:solidFill>
                      <a:prstDash val="solid"/>
                      <a:round/>
                      <a:headEnd type="none" w="med" len="med"/>
                      <a:tailEnd type="none" w="med" len="med"/>
                    </a:lnL>
                    <a:lnR w="6350" cap="flat" cmpd="sng" algn="ctr">
                      <a:solidFill>
                        <a:srgbClr val="DED8C7"/>
                      </a:solidFill>
                      <a:prstDash val="solid"/>
                      <a:round/>
                      <a:headEnd type="none" w="med" len="med"/>
                      <a:tailEnd type="none" w="med" len="med"/>
                    </a:lnR>
                    <a:lnT w="6350" cap="flat" cmpd="sng" algn="ctr">
                      <a:solidFill>
                        <a:srgbClr val="DED8C7"/>
                      </a:solidFill>
                      <a:prstDash val="solid"/>
                      <a:round/>
                      <a:headEnd type="none" w="med" len="med"/>
                      <a:tailEnd type="none" w="med" len="med"/>
                    </a:lnT>
                    <a:lnB w="6350" cap="flat" cmpd="sng" algn="ctr">
                      <a:solidFill>
                        <a:srgbClr val="DED8C7"/>
                      </a:solidFill>
                      <a:prstDash val="solid"/>
                      <a:round/>
                      <a:headEnd type="none" w="med" len="med"/>
                      <a:tailEnd type="none" w="med" len="med"/>
                    </a:lnB>
                    <a:solidFill>
                      <a:srgbClr val="F5F5F2"/>
                    </a:solidFill>
                  </a:tcPr>
                </a:tc>
                <a:extLst>
                  <a:ext uri="{0D108BD9-81ED-4DB2-BD59-A6C34878D82A}">
                    <a16:rowId xmlns:a16="http://schemas.microsoft.com/office/drawing/2014/main" val="10003"/>
                  </a:ext>
                </a:extLst>
              </a:tr>
              <a:tr h="640080">
                <a:tc>
                  <a:txBody>
                    <a:bodyPr/>
                    <a:lstStyle/>
                    <a:p>
                      <a:pPr marL="0" indent="0" algn="l">
                        <a:buNone/>
                      </a:pPr>
                      <a:r>
                        <a:rPr lang="en-US" sz="1600" b="1" dirty="0">
                          <a:solidFill>
                            <a:srgbClr val="222831"/>
                          </a:solidFill>
                          <a:latin typeface="Liberation Sans" pitchFamily="34" charset="0"/>
                          <a:ea typeface="Liberation Sans" pitchFamily="34" charset="-122"/>
                          <a:cs typeface="Liberation Sans" pitchFamily="34" charset="-120"/>
                        </a:rPr>
                        <a:t>14.30–15.15</a:t>
                      </a:r>
                      <a:endParaRPr lang="en-US" sz="1600" dirty="0">
                        <a:latin typeface="Liberation Sans" charset="0"/>
                        <a:ea typeface="Liberation Sans" charset="0"/>
                        <a:cs typeface="Liberation Sans" charset="0"/>
                      </a:endParaRPr>
                    </a:p>
                  </a:txBody>
                  <a:tcPr marL="114300" marR="114300" marT="88900" marB="88900" anchor="ctr">
                    <a:lnL w="6350" cap="flat" cmpd="sng" algn="ctr">
                      <a:solidFill>
                        <a:srgbClr val="DED8C7"/>
                      </a:solidFill>
                      <a:prstDash val="solid"/>
                      <a:round/>
                      <a:headEnd type="none" w="med" len="med"/>
                      <a:tailEnd type="none" w="med" len="med"/>
                    </a:lnL>
                    <a:lnR w="6350" cap="flat" cmpd="sng" algn="ctr">
                      <a:solidFill>
                        <a:srgbClr val="DED8C7"/>
                      </a:solidFill>
                      <a:prstDash val="solid"/>
                      <a:round/>
                      <a:headEnd type="none" w="med" len="med"/>
                      <a:tailEnd type="none" w="med" len="med"/>
                    </a:lnR>
                    <a:lnT w="6350" cap="flat" cmpd="sng" algn="ctr">
                      <a:solidFill>
                        <a:srgbClr val="DED8C7"/>
                      </a:solidFill>
                      <a:prstDash val="solid"/>
                      <a:round/>
                      <a:headEnd type="none" w="med" len="med"/>
                      <a:tailEnd type="none" w="med" len="med"/>
                    </a:lnT>
                    <a:lnB w="6350" cap="flat" cmpd="sng" algn="ctr">
                      <a:solidFill>
                        <a:srgbClr val="DED8C7"/>
                      </a:solidFill>
                      <a:prstDash val="solid"/>
                      <a:round/>
                      <a:headEnd type="none" w="med" len="med"/>
                      <a:tailEnd type="none" w="med" len="med"/>
                    </a:lnB>
                    <a:solidFill>
                      <a:srgbClr val="FFFFFF"/>
                    </a:solidFill>
                  </a:tcPr>
                </a:tc>
                <a:tc>
                  <a:txBody>
                    <a:bodyPr/>
                    <a:lstStyle/>
                    <a:p>
                      <a:pPr marL="0" indent="0" algn="l">
                        <a:buNone/>
                      </a:pPr>
                      <a:r>
                        <a:rPr lang="en-US" sz="1600" dirty="0">
                          <a:solidFill>
                            <a:srgbClr val="222831"/>
                          </a:solidFill>
                          <a:latin typeface="Liberation Sans" pitchFamily="34" charset="0"/>
                          <a:ea typeface="Liberation Sans" pitchFamily="34" charset="-122"/>
                          <a:cs typeface="Liberation Sans" pitchFamily="34" charset="-120"/>
                        </a:rPr>
                        <a:t>45</a:t>
                      </a:r>
                      <a:endParaRPr lang="en-US" sz="1600" dirty="0">
                        <a:latin typeface="Liberation Sans" charset="0"/>
                        <a:ea typeface="Liberation Sans" charset="0"/>
                        <a:cs typeface="Liberation Sans" charset="0"/>
                      </a:endParaRPr>
                    </a:p>
                  </a:txBody>
                  <a:tcPr marL="114300" marR="114300" marT="88900" marB="88900" anchor="ctr">
                    <a:lnL w="6350" cap="flat" cmpd="sng" algn="ctr">
                      <a:solidFill>
                        <a:srgbClr val="DED8C7"/>
                      </a:solidFill>
                      <a:prstDash val="solid"/>
                      <a:round/>
                      <a:headEnd type="none" w="med" len="med"/>
                      <a:tailEnd type="none" w="med" len="med"/>
                    </a:lnL>
                    <a:lnR w="6350" cap="flat" cmpd="sng" algn="ctr">
                      <a:solidFill>
                        <a:srgbClr val="DED8C7"/>
                      </a:solidFill>
                      <a:prstDash val="solid"/>
                      <a:round/>
                      <a:headEnd type="none" w="med" len="med"/>
                      <a:tailEnd type="none" w="med" len="med"/>
                    </a:lnR>
                    <a:lnT w="6350" cap="flat" cmpd="sng" algn="ctr">
                      <a:solidFill>
                        <a:srgbClr val="DED8C7"/>
                      </a:solidFill>
                      <a:prstDash val="solid"/>
                      <a:round/>
                      <a:headEnd type="none" w="med" len="med"/>
                      <a:tailEnd type="none" w="med" len="med"/>
                    </a:lnT>
                    <a:lnB w="6350" cap="flat" cmpd="sng" algn="ctr">
                      <a:solidFill>
                        <a:srgbClr val="DED8C7"/>
                      </a:solidFill>
                      <a:prstDash val="solid"/>
                      <a:round/>
                      <a:headEnd type="none" w="med" len="med"/>
                      <a:tailEnd type="none" w="med" len="med"/>
                    </a:lnB>
                    <a:solidFill>
                      <a:srgbClr val="FFFFFF"/>
                    </a:solidFill>
                  </a:tcPr>
                </a:tc>
                <a:tc>
                  <a:txBody>
                    <a:bodyPr/>
                    <a:lstStyle/>
                    <a:p>
                      <a:pPr marL="0" indent="0" algn="l">
                        <a:buNone/>
                      </a:pPr>
                      <a:r>
                        <a:rPr lang="en-US" sz="1600" b="1" dirty="0">
                          <a:solidFill>
                            <a:srgbClr val="222831"/>
                          </a:solidFill>
                          <a:latin typeface="Liberation Sans" pitchFamily="34" charset="0"/>
                          <a:ea typeface="Liberation Sans" pitchFamily="34" charset="-122"/>
                          <a:cs typeface="Liberation Sans" pitchFamily="34" charset="-120"/>
                        </a:rPr>
                        <a:t>Workshop 1: Risk register awal</a:t>
                      </a:r>
                      <a:endParaRPr lang="en-US" sz="1600" dirty="0">
                        <a:latin typeface="Liberation Sans" charset="0"/>
                        <a:ea typeface="Liberation Sans" charset="0"/>
                        <a:cs typeface="Liberation Sans" charset="0"/>
                      </a:endParaRPr>
                    </a:p>
                  </a:txBody>
                  <a:tcPr marL="114300" marR="114300" marT="88900" marB="88900" anchor="ctr">
                    <a:lnL w="6350" cap="flat" cmpd="sng" algn="ctr">
                      <a:solidFill>
                        <a:srgbClr val="DED8C7"/>
                      </a:solidFill>
                      <a:prstDash val="solid"/>
                      <a:round/>
                      <a:headEnd type="none" w="med" len="med"/>
                      <a:tailEnd type="none" w="med" len="med"/>
                    </a:lnL>
                    <a:lnR w="6350" cap="flat" cmpd="sng" algn="ctr">
                      <a:solidFill>
                        <a:srgbClr val="DED8C7"/>
                      </a:solidFill>
                      <a:prstDash val="solid"/>
                      <a:round/>
                      <a:headEnd type="none" w="med" len="med"/>
                      <a:tailEnd type="none" w="med" len="med"/>
                    </a:lnR>
                    <a:lnT w="6350" cap="flat" cmpd="sng" algn="ctr">
                      <a:solidFill>
                        <a:srgbClr val="DED8C7"/>
                      </a:solidFill>
                      <a:prstDash val="solid"/>
                      <a:round/>
                      <a:headEnd type="none" w="med" len="med"/>
                      <a:tailEnd type="none" w="med" len="med"/>
                    </a:lnT>
                    <a:lnB w="6350" cap="flat" cmpd="sng" algn="ctr">
                      <a:solidFill>
                        <a:srgbClr val="DED8C7"/>
                      </a:solidFill>
                      <a:prstDash val="solid"/>
                      <a:round/>
                      <a:headEnd type="none" w="med" len="med"/>
                      <a:tailEnd type="none" w="med" len="med"/>
                    </a:lnB>
                    <a:solidFill>
                      <a:srgbClr val="FFFFFF"/>
                    </a:solidFill>
                  </a:tcPr>
                </a:tc>
                <a:tc>
                  <a:txBody>
                    <a:bodyPr/>
                    <a:lstStyle/>
                    <a:p>
                      <a:pPr marL="0" indent="0" algn="l">
                        <a:buNone/>
                      </a:pPr>
                      <a:r>
                        <a:rPr lang="en-US" sz="1600" dirty="0">
                          <a:solidFill>
                            <a:srgbClr val="222831"/>
                          </a:solidFill>
                          <a:latin typeface="Liberation Sans" pitchFamily="34" charset="0"/>
                          <a:ea typeface="Liberation Sans" pitchFamily="34" charset="-122"/>
                          <a:cs typeface="Liberation Sans" pitchFamily="34" charset="-120"/>
                        </a:rPr>
                        <a:t>Daftar risiko dan pemiliknya</a:t>
                      </a:r>
                      <a:endParaRPr lang="en-US" sz="1600" dirty="0">
                        <a:latin typeface="Liberation Sans" charset="0"/>
                        <a:ea typeface="Liberation Sans" charset="0"/>
                        <a:cs typeface="Liberation Sans" charset="0"/>
                      </a:endParaRPr>
                    </a:p>
                  </a:txBody>
                  <a:tcPr marL="114300" marR="114300" marT="88900" marB="88900" anchor="ctr">
                    <a:lnL w="6350" cap="flat" cmpd="sng" algn="ctr">
                      <a:solidFill>
                        <a:srgbClr val="DED8C7"/>
                      </a:solidFill>
                      <a:prstDash val="solid"/>
                      <a:round/>
                      <a:headEnd type="none" w="med" len="med"/>
                      <a:tailEnd type="none" w="med" len="med"/>
                    </a:lnL>
                    <a:lnR w="6350" cap="flat" cmpd="sng" algn="ctr">
                      <a:solidFill>
                        <a:srgbClr val="DED8C7"/>
                      </a:solidFill>
                      <a:prstDash val="solid"/>
                      <a:round/>
                      <a:headEnd type="none" w="med" len="med"/>
                      <a:tailEnd type="none" w="med" len="med"/>
                    </a:lnR>
                    <a:lnT w="6350" cap="flat" cmpd="sng" algn="ctr">
                      <a:solidFill>
                        <a:srgbClr val="DED8C7"/>
                      </a:solidFill>
                      <a:prstDash val="solid"/>
                      <a:round/>
                      <a:headEnd type="none" w="med" len="med"/>
                      <a:tailEnd type="none" w="med" len="med"/>
                    </a:lnT>
                    <a:lnB w="6350" cap="flat" cmpd="sng" algn="ctr">
                      <a:solidFill>
                        <a:srgbClr val="DED8C7"/>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640080">
                <a:tc>
                  <a:txBody>
                    <a:bodyPr/>
                    <a:lstStyle/>
                    <a:p>
                      <a:pPr marL="0" indent="0" algn="l">
                        <a:buNone/>
                      </a:pPr>
                      <a:r>
                        <a:rPr lang="en-US" sz="1600" b="1" dirty="0">
                          <a:solidFill>
                            <a:srgbClr val="222831"/>
                          </a:solidFill>
                          <a:latin typeface="Liberation Sans" pitchFamily="34" charset="0"/>
                          <a:ea typeface="Liberation Sans" pitchFamily="34" charset="-122"/>
                          <a:cs typeface="Liberation Sans" pitchFamily="34" charset="-120"/>
                        </a:rPr>
                        <a:t>15.15–15.30</a:t>
                      </a:r>
                      <a:endParaRPr lang="en-US" sz="1600" dirty="0">
                        <a:latin typeface="Liberation Sans" charset="0"/>
                        <a:ea typeface="Liberation Sans" charset="0"/>
                        <a:cs typeface="Liberation Sans" charset="0"/>
                      </a:endParaRPr>
                    </a:p>
                  </a:txBody>
                  <a:tcPr marL="114300" marR="114300" marT="88900" marB="88900" anchor="ctr">
                    <a:lnL w="6350" cap="flat" cmpd="sng" algn="ctr">
                      <a:solidFill>
                        <a:srgbClr val="DED8C7"/>
                      </a:solidFill>
                      <a:prstDash val="solid"/>
                      <a:round/>
                      <a:headEnd type="none" w="med" len="med"/>
                      <a:tailEnd type="none" w="med" len="med"/>
                    </a:lnL>
                    <a:lnR w="6350" cap="flat" cmpd="sng" algn="ctr">
                      <a:solidFill>
                        <a:srgbClr val="DED8C7"/>
                      </a:solidFill>
                      <a:prstDash val="solid"/>
                      <a:round/>
                      <a:headEnd type="none" w="med" len="med"/>
                      <a:tailEnd type="none" w="med" len="med"/>
                    </a:lnR>
                    <a:lnT w="6350" cap="flat" cmpd="sng" algn="ctr">
                      <a:solidFill>
                        <a:srgbClr val="DED8C7"/>
                      </a:solidFill>
                      <a:prstDash val="solid"/>
                      <a:round/>
                      <a:headEnd type="none" w="med" len="med"/>
                      <a:tailEnd type="none" w="med" len="med"/>
                    </a:lnT>
                    <a:lnB w="6350" cap="flat" cmpd="sng" algn="ctr">
                      <a:solidFill>
                        <a:srgbClr val="DED8C7"/>
                      </a:solidFill>
                      <a:prstDash val="solid"/>
                      <a:round/>
                      <a:headEnd type="none" w="med" len="med"/>
                      <a:tailEnd type="none" w="med" len="med"/>
                    </a:lnB>
                    <a:solidFill>
                      <a:srgbClr val="FFFFFF"/>
                    </a:solidFill>
                  </a:tcPr>
                </a:tc>
                <a:tc>
                  <a:txBody>
                    <a:bodyPr/>
                    <a:lstStyle/>
                    <a:p>
                      <a:pPr marL="0" indent="0" algn="l">
                        <a:buNone/>
                      </a:pPr>
                      <a:r>
                        <a:rPr lang="en-US" sz="1600" dirty="0">
                          <a:solidFill>
                            <a:srgbClr val="222831"/>
                          </a:solidFill>
                          <a:latin typeface="Liberation Sans" pitchFamily="34" charset="0"/>
                          <a:ea typeface="Liberation Sans" pitchFamily="34" charset="-122"/>
                          <a:cs typeface="Liberation Sans" pitchFamily="34" charset="-120"/>
                        </a:rPr>
                        <a:t>15</a:t>
                      </a:r>
                      <a:endParaRPr lang="en-US" sz="1600" dirty="0">
                        <a:latin typeface="Liberation Sans" charset="0"/>
                        <a:ea typeface="Liberation Sans" charset="0"/>
                        <a:cs typeface="Liberation Sans" charset="0"/>
                      </a:endParaRPr>
                    </a:p>
                  </a:txBody>
                  <a:tcPr marL="114300" marR="114300" marT="88900" marB="88900" anchor="ctr">
                    <a:lnL w="6350" cap="flat" cmpd="sng" algn="ctr">
                      <a:solidFill>
                        <a:srgbClr val="DED8C7"/>
                      </a:solidFill>
                      <a:prstDash val="solid"/>
                      <a:round/>
                      <a:headEnd type="none" w="med" len="med"/>
                      <a:tailEnd type="none" w="med" len="med"/>
                    </a:lnL>
                    <a:lnR w="6350" cap="flat" cmpd="sng" algn="ctr">
                      <a:solidFill>
                        <a:srgbClr val="DED8C7"/>
                      </a:solidFill>
                      <a:prstDash val="solid"/>
                      <a:round/>
                      <a:headEnd type="none" w="med" len="med"/>
                      <a:tailEnd type="none" w="med" len="med"/>
                    </a:lnR>
                    <a:lnT w="6350" cap="flat" cmpd="sng" algn="ctr">
                      <a:solidFill>
                        <a:srgbClr val="DED8C7"/>
                      </a:solidFill>
                      <a:prstDash val="solid"/>
                      <a:round/>
                      <a:headEnd type="none" w="med" len="med"/>
                      <a:tailEnd type="none" w="med" len="med"/>
                    </a:lnT>
                    <a:lnB w="6350" cap="flat" cmpd="sng" algn="ctr">
                      <a:solidFill>
                        <a:srgbClr val="DED8C7"/>
                      </a:solidFill>
                      <a:prstDash val="solid"/>
                      <a:round/>
                      <a:headEnd type="none" w="med" len="med"/>
                      <a:tailEnd type="none" w="med" len="med"/>
                    </a:lnB>
                    <a:solidFill>
                      <a:srgbClr val="FFFFFF"/>
                    </a:solidFill>
                  </a:tcPr>
                </a:tc>
                <a:tc>
                  <a:txBody>
                    <a:bodyPr/>
                    <a:lstStyle/>
                    <a:p>
                      <a:pPr marL="0" indent="0" algn="l">
                        <a:buNone/>
                      </a:pPr>
                      <a:r>
                        <a:rPr lang="en-US" sz="1600" b="1" dirty="0">
                          <a:solidFill>
                            <a:srgbClr val="222831"/>
                          </a:solidFill>
                          <a:latin typeface="Liberation Sans" pitchFamily="34" charset="0"/>
                          <a:ea typeface="Liberation Sans" pitchFamily="34" charset="-122"/>
                          <a:cs typeface="Liberation Sans" pitchFamily="34" charset="-120"/>
                        </a:rPr>
                        <a:t>Reviu dan pengantar hari kedua</a:t>
                      </a:r>
                      <a:endParaRPr lang="en-US" sz="1600" dirty="0">
                        <a:latin typeface="Liberation Sans" charset="0"/>
                        <a:ea typeface="Liberation Sans" charset="0"/>
                        <a:cs typeface="Liberation Sans" charset="0"/>
                      </a:endParaRPr>
                    </a:p>
                  </a:txBody>
                  <a:tcPr marL="114300" marR="114300" marT="88900" marB="88900" anchor="ctr">
                    <a:lnL w="6350" cap="flat" cmpd="sng" algn="ctr">
                      <a:solidFill>
                        <a:srgbClr val="DED8C7"/>
                      </a:solidFill>
                      <a:prstDash val="solid"/>
                      <a:round/>
                      <a:headEnd type="none" w="med" len="med"/>
                      <a:tailEnd type="none" w="med" len="med"/>
                    </a:lnL>
                    <a:lnR w="6350" cap="flat" cmpd="sng" algn="ctr">
                      <a:solidFill>
                        <a:srgbClr val="DED8C7"/>
                      </a:solidFill>
                      <a:prstDash val="solid"/>
                      <a:round/>
                      <a:headEnd type="none" w="med" len="med"/>
                      <a:tailEnd type="none" w="med" len="med"/>
                    </a:lnR>
                    <a:lnT w="6350" cap="flat" cmpd="sng" algn="ctr">
                      <a:solidFill>
                        <a:srgbClr val="DED8C7"/>
                      </a:solidFill>
                      <a:prstDash val="solid"/>
                      <a:round/>
                      <a:headEnd type="none" w="med" len="med"/>
                      <a:tailEnd type="none" w="med" len="med"/>
                    </a:lnT>
                    <a:lnB w="6350" cap="flat" cmpd="sng" algn="ctr">
                      <a:solidFill>
                        <a:srgbClr val="DED8C7"/>
                      </a:solidFill>
                      <a:prstDash val="solid"/>
                      <a:round/>
                      <a:headEnd type="none" w="med" len="med"/>
                      <a:tailEnd type="none" w="med" len="med"/>
                    </a:lnB>
                    <a:solidFill>
                      <a:srgbClr val="FFFFFF"/>
                    </a:solidFill>
                  </a:tcPr>
                </a:tc>
                <a:tc>
                  <a:txBody>
                    <a:bodyPr/>
                    <a:lstStyle/>
                    <a:p>
                      <a:pPr marL="0" indent="0" algn="l">
                        <a:buNone/>
                      </a:pPr>
                      <a:r>
                        <a:rPr lang="en-US" sz="1600" dirty="0">
                          <a:solidFill>
                            <a:srgbClr val="222831"/>
                          </a:solidFill>
                          <a:latin typeface="Liberation Sans" pitchFamily="34" charset="0"/>
                          <a:ea typeface="Liberation Sans" pitchFamily="34" charset="-122"/>
                          <a:cs typeface="Liberation Sans" pitchFamily="34" charset="-120"/>
                        </a:rPr>
                        <a:t>Koreksi rumusan dan isu analisis</a:t>
                      </a:r>
                      <a:endParaRPr lang="en-US" sz="1600" dirty="0">
                        <a:latin typeface="Liberation Sans" charset="0"/>
                        <a:ea typeface="Liberation Sans" charset="0"/>
                        <a:cs typeface="Liberation Sans" charset="0"/>
                      </a:endParaRPr>
                    </a:p>
                  </a:txBody>
                  <a:tcPr marL="114300" marR="114300" marT="88900" marB="88900" anchor="ctr">
                    <a:lnL w="6350" cap="flat" cmpd="sng" algn="ctr">
                      <a:solidFill>
                        <a:srgbClr val="DED8C7"/>
                      </a:solidFill>
                      <a:prstDash val="solid"/>
                      <a:round/>
                      <a:headEnd type="none" w="med" len="med"/>
                      <a:tailEnd type="none" w="med" len="med"/>
                    </a:lnL>
                    <a:lnR w="6350" cap="flat" cmpd="sng" algn="ctr">
                      <a:solidFill>
                        <a:srgbClr val="DED8C7"/>
                      </a:solidFill>
                      <a:prstDash val="solid"/>
                      <a:round/>
                      <a:headEnd type="none" w="med" len="med"/>
                      <a:tailEnd type="none" w="med" len="med"/>
                    </a:lnR>
                    <a:lnT w="6350" cap="flat" cmpd="sng" algn="ctr">
                      <a:solidFill>
                        <a:srgbClr val="DED8C7"/>
                      </a:solidFill>
                      <a:prstDash val="solid"/>
                      <a:round/>
                      <a:headEnd type="none" w="med" len="med"/>
                      <a:tailEnd type="none" w="med" len="med"/>
                    </a:lnT>
                    <a:lnB w="6350" cap="flat" cmpd="sng" algn="ctr">
                      <a:solidFill>
                        <a:srgbClr val="DED8C7"/>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bl>
          </a:graphicData>
        </a:graphic>
      </p:graphicFrame>
      <p:sp>
        <p:nvSpPr>
          <p:cNvPr id="15" name="source_footer"/>
          <p:cNvSpPr/>
          <p:nvPr/>
        </p:nvSpPr>
        <p:spPr>
          <a:xfrm>
            <a:off x="548640" y="6144768"/>
            <a:ext cx="11091672" cy="164592"/>
          </a:xfrm>
          <a:prstGeom prst="rect">
            <a:avLst/>
          </a:prstGeom>
          <a:noFill/>
          <a:ln/>
        </p:spPr>
        <p:txBody>
          <a:bodyPr wrap="square" lIns="0" tIns="0" rIns="0" bIns="0" rtlCol="0" anchor="t"/>
          <a:lstStyle/>
          <a:p>
            <a:pPr marL="0" indent="0">
              <a:lnSpc>
                <a:spcPct val="110000"/>
              </a:lnSpc>
              <a:buNone/>
            </a:pPr>
            <a:r>
              <a:rPr lang="en-US" sz="1050" dirty="0">
                <a:solidFill>
                  <a:srgbClr val="59616C"/>
                </a:solidFill>
                <a:latin typeface="Liberation Sans" pitchFamily="34" charset="0"/>
                <a:ea typeface="Liberation Sans" pitchFamily="34" charset="-122"/>
                <a:cs typeface="Liberation Sans" pitchFamily="34" charset="-120"/>
              </a:rPr>
              <a:t>Hari 1: 300 menit pembelajaran + 90 menit istirahat | Pembagian sesi merupakan rancangan fasilitasi.</a:t>
            </a:r>
            <a:endParaRPr lang="en-US" sz="10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a:effectLst/>
      </p:bgPr>
    </p:bg>
    <p:spTree>
      <p:nvGrpSpPr>
        <p:cNvPr id="1" name=""/>
        <p:cNvGrpSpPr/>
        <p:nvPr/>
      </p:nvGrpSpPr>
      <p:grpSpPr>
        <a:xfrm>
          <a:off x="0" y="0"/>
          <a:ext cx="0" cy="0"/>
          <a:chOff x="0" y="0"/>
          <a:chExt cx="0" cy="0"/>
        </a:xfrm>
      </p:grpSpPr>
      <p:sp>
        <p:nvSpPr>
          <p:cNvPr id="2" name="gold_header"/>
          <p:cNvSpPr/>
          <p:nvPr/>
        </p:nvSpPr>
        <p:spPr>
          <a:xfrm>
            <a:off x="0" y="0"/>
            <a:ext cx="12192000" cy="457200"/>
          </a:xfrm>
          <a:prstGeom prst="rect">
            <a:avLst/>
          </a:prstGeom>
          <a:solidFill>
            <a:srgbClr val="D6AF45"/>
          </a:solidFill>
          <a:ln w="7620">
            <a:solidFill>
              <a:srgbClr val="D6AF45"/>
            </a:solidFill>
            <a:prstDash val="solid"/>
          </a:ln>
        </p:spPr>
        <p:txBody>
          <a:bodyPr/>
          <a:lstStyle/>
          <a:p>
            <a:endParaRPr lang="en-US"/>
          </a:p>
        </p:txBody>
      </p:sp>
      <p:sp>
        <p:nvSpPr>
          <p:cNvPr id="3" name="white_header_panel"/>
          <p:cNvSpPr/>
          <p:nvPr/>
        </p:nvSpPr>
        <p:spPr>
          <a:xfrm>
            <a:off x="8366760" y="0"/>
            <a:ext cx="3825240" cy="457200"/>
          </a:xfrm>
          <a:prstGeom prst="rect">
            <a:avLst/>
          </a:prstGeom>
          <a:solidFill>
            <a:srgbClr val="FFFFFF"/>
          </a:solidFill>
          <a:ln w="7620">
            <a:solidFill>
              <a:srgbClr val="FFFFFF"/>
            </a:solidFill>
            <a:prstDash val="solid"/>
          </a:ln>
        </p:spPr>
        <p:txBody>
          <a:bodyPr/>
          <a:lstStyle/>
          <a:p>
            <a:endParaRPr lang="en-US"/>
          </a:p>
        </p:txBody>
      </p:sp>
      <p:sp>
        <p:nvSpPr>
          <p:cNvPr id="4" name="header_course"/>
          <p:cNvSpPr/>
          <p:nvPr/>
        </p:nvSpPr>
        <p:spPr>
          <a:xfrm>
            <a:off x="548640" y="132588"/>
            <a:ext cx="7498080" cy="201168"/>
          </a:xfrm>
          <a:prstGeom prst="rect">
            <a:avLst/>
          </a:prstGeom>
          <a:noFill/>
          <a:ln/>
        </p:spPr>
        <p:txBody>
          <a:bodyPr wrap="square" lIns="0" tIns="0" rIns="0" bIns="0" rtlCol="0" anchor="t"/>
          <a:lstStyle/>
          <a:p>
            <a:pPr marL="0" indent="0">
              <a:lnSpc>
                <a:spcPct val="110000"/>
              </a:lnSpc>
              <a:buNone/>
            </a:pPr>
            <a:r>
              <a:rPr lang="en-US" sz="1200" b="1" dirty="0">
                <a:solidFill>
                  <a:srgbClr val="222831"/>
                </a:solidFill>
                <a:latin typeface="Liberation Sans" pitchFamily="34" charset="0"/>
                <a:ea typeface="Liberation Sans" pitchFamily="34" charset="-122"/>
                <a:cs typeface="Liberation Sans" pitchFamily="34" charset="-120"/>
              </a:rPr>
              <a:t>ChRMP  |  AGENDA DAN OUTLINE</a:t>
            </a:r>
            <a:endParaRPr lang="en-US" sz="1200" dirty="0"/>
          </a:p>
        </p:txBody>
      </p:sp>
      <p:sp>
        <p:nvSpPr>
          <p:cNvPr id="5" name="header_venue"/>
          <p:cNvSpPr/>
          <p:nvPr/>
        </p:nvSpPr>
        <p:spPr>
          <a:xfrm>
            <a:off x="8613648" y="132588"/>
            <a:ext cx="3017520" cy="201168"/>
          </a:xfrm>
          <a:prstGeom prst="rect">
            <a:avLst/>
          </a:prstGeom>
          <a:noFill/>
          <a:ln/>
        </p:spPr>
        <p:txBody>
          <a:bodyPr wrap="square" lIns="0" tIns="0" rIns="0" bIns="0" rtlCol="0" anchor="t"/>
          <a:lstStyle/>
          <a:p>
            <a:pPr marL="0" indent="0" algn="r">
              <a:lnSpc>
                <a:spcPct val="110000"/>
              </a:lnSpc>
              <a:buNone/>
            </a:pPr>
            <a:r>
              <a:rPr lang="en-US" sz="1200" b="1" dirty="0">
                <a:solidFill>
                  <a:srgbClr val="8C681A"/>
                </a:solidFill>
                <a:latin typeface="Liberation Sans" pitchFamily="34" charset="0"/>
                <a:ea typeface="Liberation Sans" pitchFamily="34" charset="-122"/>
                <a:cs typeface="Liberation Sans" pitchFamily="34" charset="-120"/>
              </a:rPr>
              <a:t>IHT BPK RI  |  CAWANG</a:t>
            </a:r>
            <a:endParaRPr lang="en-US" sz="1200" dirty="0"/>
          </a:p>
        </p:txBody>
      </p:sp>
      <p:sp>
        <p:nvSpPr>
          <p:cNvPr id="6" name="gold_footer"/>
          <p:cNvSpPr/>
          <p:nvPr/>
        </p:nvSpPr>
        <p:spPr>
          <a:xfrm>
            <a:off x="0" y="6437376"/>
            <a:ext cx="12192000" cy="420624"/>
          </a:xfrm>
          <a:prstGeom prst="rect">
            <a:avLst/>
          </a:prstGeom>
          <a:solidFill>
            <a:srgbClr val="D6AF45"/>
          </a:solidFill>
          <a:ln w="7620">
            <a:solidFill>
              <a:srgbClr val="D6AF45"/>
            </a:solidFill>
            <a:prstDash val="solid"/>
          </a:ln>
        </p:spPr>
        <p:txBody>
          <a:bodyPr/>
          <a:lstStyle/>
          <a:p>
            <a:endParaRPr lang="en-US"/>
          </a:p>
        </p:txBody>
      </p:sp>
      <p:sp>
        <p:nvSpPr>
          <p:cNvPr id="7" name="white_footer_panel"/>
          <p:cNvSpPr/>
          <p:nvPr/>
        </p:nvSpPr>
        <p:spPr>
          <a:xfrm>
            <a:off x="0" y="6437376"/>
            <a:ext cx="8366760" cy="420624"/>
          </a:xfrm>
          <a:prstGeom prst="rect">
            <a:avLst/>
          </a:prstGeom>
          <a:solidFill>
            <a:srgbClr val="FFFFFF"/>
          </a:solidFill>
          <a:ln w="7620">
            <a:solidFill>
              <a:srgbClr val="FFFFFF"/>
            </a:solidFill>
            <a:prstDash val="solid"/>
          </a:ln>
        </p:spPr>
        <p:txBody>
          <a:bodyPr/>
          <a:lstStyle/>
          <a:p>
            <a:endParaRPr lang="en-US"/>
          </a:p>
        </p:txBody>
      </p:sp>
      <p:sp>
        <p:nvSpPr>
          <p:cNvPr id="8" name="footer_presenter"/>
          <p:cNvSpPr/>
          <p:nvPr/>
        </p:nvSpPr>
        <p:spPr>
          <a:xfrm>
            <a:off x="548640" y="6556248"/>
            <a:ext cx="7589520" cy="164592"/>
          </a:xfrm>
          <a:prstGeom prst="rect">
            <a:avLst/>
          </a:prstGeom>
          <a:noFill/>
          <a:ln/>
        </p:spPr>
        <p:txBody>
          <a:bodyPr wrap="square" lIns="0" tIns="0" rIns="0" bIns="0" rtlCol="0" anchor="t"/>
          <a:lstStyle/>
          <a:p>
            <a:pPr marL="0" indent="0">
              <a:lnSpc>
                <a:spcPct val="110000"/>
              </a:lnSpc>
              <a:buNone/>
            </a:pPr>
            <a:r>
              <a:rPr lang="en-US" sz="1050" dirty="0">
                <a:solidFill>
                  <a:srgbClr val="59616C"/>
                </a:solidFill>
                <a:latin typeface="Liberation Sans" pitchFamily="34" charset="0"/>
                <a:ea typeface="Liberation Sans" pitchFamily="34" charset="-122"/>
                <a:cs typeface="Liberation Sans" pitchFamily="34" charset="-120"/>
              </a:rPr>
              <a:t>Prof. Dr. Ahmad Subagyo  |  SBKI Training &amp; Consulting</a:t>
            </a:r>
            <a:endParaRPr lang="en-US" sz="1050" dirty="0"/>
          </a:p>
        </p:txBody>
      </p:sp>
      <p:sp>
        <p:nvSpPr>
          <p:cNvPr id="9" name="footer_date"/>
          <p:cNvSpPr/>
          <p:nvPr/>
        </p:nvSpPr>
        <p:spPr>
          <a:xfrm>
            <a:off x="8595360" y="6547104"/>
            <a:ext cx="2468880" cy="182880"/>
          </a:xfrm>
          <a:prstGeom prst="rect">
            <a:avLst/>
          </a:prstGeom>
          <a:noFill/>
          <a:ln/>
        </p:spPr>
        <p:txBody>
          <a:bodyPr wrap="square" lIns="0" tIns="0" rIns="0" bIns="0" rtlCol="0" anchor="t"/>
          <a:lstStyle/>
          <a:p>
            <a:pPr marL="0" indent="0" algn="r">
              <a:lnSpc>
                <a:spcPct val="110000"/>
              </a:lnSpc>
              <a:buNone/>
            </a:pPr>
            <a:r>
              <a:rPr lang="en-US" sz="1050" b="1" dirty="0">
                <a:solidFill>
                  <a:srgbClr val="222831"/>
                </a:solidFill>
                <a:latin typeface="Liberation Sans" pitchFamily="34" charset="0"/>
                <a:ea typeface="Liberation Sans" pitchFamily="34" charset="-122"/>
                <a:cs typeface="Liberation Sans" pitchFamily="34" charset="-120"/>
              </a:rPr>
              <a:t>3–4 November 2026</a:t>
            </a:r>
            <a:endParaRPr lang="en-US" sz="1050" dirty="0"/>
          </a:p>
        </p:txBody>
      </p:sp>
      <p:sp>
        <p:nvSpPr>
          <p:cNvPr id="10" name="footer_page"/>
          <p:cNvSpPr/>
          <p:nvPr/>
        </p:nvSpPr>
        <p:spPr>
          <a:xfrm>
            <a:off x="11301984" y="6533388"/>
            <a:ext cx="338328" cy="210312"/>
          </a:xfrm>
          <a:prstGeom prst="rect">
            <a:avLst/>
          </a:prstGeom>
          <a:noFill/>
          <a:ln/>
        </p:spPr>
        <p:txBody>
          <a:bodyPr wrap="square" lIns="0" tIns="0" rIns="0" bIns="0" rtlCol="0" anchor="t"/>
          <a:lstStyle/>
          <a:p>
            <a:pPr marL="0" indent="0" algn="r">
              <a:lnSpc>
                <a:spcPct val="110000"/>
              </a:lnSpc>
              <a:buNone/>
            </a:pPr>
            <a:r>
              <a:rPr lang="en-US" sz="1200" b="1" dirty="0">
                <a:solidFill>
                  <a:srgbClr val="222831"/>
                </a:solidFill>
                <a:latin typeface="Liberation Sans" pitchFamily="34" charset="0"/>
                <a:ea typeface="Liberation Sans" pitchFamily="34" charset="-122"/>
                <a:cs typeface="Liberation Sans" pitchFamily="34" charset="-120"/>
              </a:rPr>
              <a:t>05</a:t>
            </a:r>
            <a:endParaRPr lang="en-US" sz="1200" dirty="0"/>
          </a:p>
        </p:txBody>
      </p:sp>
      <p:sp>
        <p:nvSpPr>
          <p:cNvPr id="11" name="section"/>
          <p:cNvSpPr/>
          <p:nvPr/>
        </p:nvSpPr>
        <p:spPr>
          <a:xfrm>
            <a:off x="548640" y="694944"/>
            <a:ext cx="11091672" cy="246888"/>
          </a:xfrm>
          <a:prstGeom prst="rect">
            <a:avLst/>
          </a:prstGeom>
          <a:noFill/>
          <a:ln/>
        </p:spPr>
        <p:txBody>
          <a:bodyPr wrap="square" lIns="0" tIns="0" rIns="0" bIns="0" rtlCol="0" anchor="t"/>
          <a:lstStyle/>
          <a:p>
            <a:pPr marL="0" indent="0">
              <a:lnSpc>
                <a:spcPct val="110000"/>
              </a:lnSpc>
              <a:buNone/>
            </a:pPr>
            <a:r>
              <a:rPr lang="en-US" sz="1400" b="1" dirty="0">
                <a:solidFill>
                  <a:srgbClr val="8C681A"/>
                </a:solidFill>
                <a:latin typeface="Liberation Sans" pitchFamily="34" charset="0"/>
                <a:ea typeface="Liberation Sans" pitchFamily="34" charset="-122"/>
                <a:cs typeface="Liberation Sans" pitchFamily="34" charset="-120"/>
              </a:rPr>
              <a:t>AGENDA HARI 2 / PAGI</a:t>
            </a:r>
            <a:endParaRPr lang="en-US" sz="1400" dirty="0"/>
          </a:p>
        </p:txBody>
      </p:sp>
      <p:sp>
        <p:nvSpPr>
          <p:cNvPr id="12" name="title"/>
          <p:cNvSpPr/>
          <p:nvPr/>
        </p:nvSpPr>
        <p:spPr>
          <a:xfrm>
            <a:off x="548640" y="1060704"/>
            <a:ext cx="11091672" cy="594360"/>
          </a:xfrm>
          <a:prstGeom prst="rect">
            <a:avLst/>
          </a:prstGeom>
          <a:noFill/>
          <a:ln/>
        </p:spPr>
        <p:txBody>
          <a:bodyPr wrap="square" lIns="0" tIns="0" rIns="0" bIns="0" rtlCol="0" anchor="t"/>
          <a:lstStyle/>
          <a:p>
            <a:pPr marL="0" indent="0">
              <a:lnSpc>
                <a:spcPct val="110000"/>
              </a:lnSpc>
              <a:buNone/>
            </a:pPr>
            <a:r>
              <a:rPr lang="en-US" sz="3600" b="1" dirty="0">
                <a:solidFill>
                  <a:srgbClr val="222831"/>
                </a:solidFill>
                <a:latin typeface="Liberation Sans" pitchFamily="34" charset="0"/>
                <a:ea typeface="Liberation Sans" pitchFamily="34" charset="-122"/>
                <a:cs typeface="Liberation Sans" pitchFamily="34" charset="-120"/>
              </a:rPr>
              <a:t>Nilai, tangani, dan pantau risiko</a:t>
            </a:r>
            <a:endParaRPr lang="en-US" sz="3600" dirty="0"/>
          </a:p>
        </p:txBody>
      </p:sp>
      <p:sp>
        <p:nvSpPr>
          <p:cNvPr id="13" name="subtitle"/>
          <p:cNvSpPr/>
          <p:nvPr/>
        </p:nvSpPr>
        <p:spPr>
          <a:xfrm>
            <a:off x="548640" y="1728216"/>
            <a:ext cx="11091672" cy="320040"/>
          </a:xfrm>
          <a:prstGeom prst="rect">
            <a:avLst/>
          </a:prstGeom>
          <a:noFill/>
          <a:ln/>
        </p:spPr>
        <p:txBody>
          <a:bodyPr wrap="square" lIns="0" tIns="0" rIns="0" bIns="0" rtlCol="0" anchor="t"/>
          <a:lstStyle/>
          <a:p>
            <a:pPr marL="0" indent="0">
              <a:lnSpc>
                <a:spcPct val="110000"/>
              </a:lnSpc>
              <a:buNone/>
            </a:pPr>
            <a:r>
              <a:rPr lang="en-US" sz="1600" dirty="0">
                <a:solidFill>
                  <a:srgbClr val="59616C"/>
                </a:solidFill>
                <a:latin typeface="Liberation Sans" pitchFamily="34" charset="0"/>
                <a:ea typeface="Liberation Sans" pitchFamily="34" charset="-122"/>
                <a:cs typeface="Liberation Sans" pitchFamily="34" charset="-120"/>
              </a:rPr>
              <a:t>Rabu, 4 November 2026 | 09.00–12.00 WIB</a:t>
            </a:r>
            <a:endParaRPr lang="en-US" sz="1600" dirty="0"/>
          </a:p>
        </p:txBody>
      </p:sp>
      <p:graphicFrame>
        <p:nvGraphicFramePr>
          <p:cNvPr id="16" name="agenda_table"/>
          <p:cNvGraphicFramePr>
            <a:graphicFrameLocks noGrp="1"/>
          </p:cNvGraphicFramePr>
          <p:nvPr>
            <p:extLst>
              <p:ext uri="{D42A27DB-BD31-4B8C-83A1-F6EECF244321}">
                <p14:modId xmlns:p14="http://schemas.microsoft.com/office/powerpoint/2010/main" val="1579011935"/>
              </p:ext>
            </p:extLst>
          </p:nvPr>
        </p:nvGraphicFramePr>
        <p:xfrm>
          <a:off x="548640" y="2331720"/>
          <a:ext cx="11091672" cy="3630168"/>
        </p:xfrm>
        <a:graphic>
          <a:graphicData uri="http://schemas.openxmlformats.org/drawingml/2006/table">
            <a:tbl>
              <a:tblPr/>
              <a:tblGrid>
                <a:gridCol w="1463040">
                  <a:extLst>
                    <a:ext uri="{9D8B030D-6E8A-4147-A177-3AD203B41FA5}">
                      <a16:colId xmlns:a16="http://schemas.microsoft.com/office/drawing/2014/main" val="20000"/>
                    </a:ext>
                  </a:extLst>
                </a:gridCol>
                <a:gridCol w="960120">
                  <a:extLst>
                    <a:ext uri="{9D8B030D-6E8A-4147-A177-3AD203B41FA5}">
                      <a16:colId xmlns:a16="http://schemas.microsoft.com/office/drawing/2014/main" val="20001"/>
                    </a:ext>
                  </a:extLst>
                </a:gridCol>
                <a:gridCol w="4709160">
                  <a:extLst>
                    <a:ext uri="{9D8B030D-6E8A-4147-A177-3AD203B41FA5}">
                      <a16:colId xmlns:a16="http://schemas.microsoft.com/office/drawing/2014/main" val="20002"/>
                    </a:ext>
                  </a:extLst>
                </a:gridCol>
                <a:gridCol w="3959352">
                  <a:extLst>
                    <a:ext uri="{9D8B030D-6E8A-4147-A177-3AD203B41FA5}">
                      <a16:colId xmlns:a16="http://schemas.microsoft.com/office/drawing/2014/main" val="20003"/>
                    </a:ext>
                  </a:extLst>
                </a:gridCol>
              </a:tblGrid>
              <a:tr h="429768">
                <a:tc>
                  <a:txBody>
                    <a:bodyPr/>
                    <a:lstStyle/>
                    <a:p>
                      <a:pPr marL="0" indent="0" algn="l">
                        <a:buNone/>
                      </a:pPr>
                      <a:r>
                        <a:rPr lang="en-US" sz="1600" b="1" dirty="0">
                          <a:solidFill>
                            <a:srgbClr val="8C681A"/>
                          </a:solidFill>
                          <a:latin typeface="Liberation Sans" pitchFamily="34" charset="0"/>
                          <a:ea typeface="Liberation Sans" pitchFamily="34" charset="-122"/>
                          <a:cs typeface="Liberation Sans" pitchFamily="34" charset="-120"/>
                        </a:rPr>
                        <a:t>Waktu WIB</a:t>
                      </a:r>
                      <a:endParaRPr lang="en-US" sz="1600" dirty="0">
                        <a:latin typeface="Liberation Sans" charset="0"/>
                        <a:ea typeface="Liberation Sans" charset="0"/>
                        <a:cs typeface="Liberation Sans" charset="0"/>
                      </a:endParaRPr>
                    </a:p>
                  </a:txBody>
                  <a:tcPr marL="114300" marR="114300" marT="88900" marB="88900" anchor="ctr">
                    <a:lnL w="6350" cap="flat" cmpd="sng" algn="ctr">
                      <a:solidFill>
                        <a:srgbClr val="DED8C7"/>
                      </a:solidFill>
                      <a:prstDash val="solid"/>
                      <a:round/>
                      <a:headEnd type="none" w="med" len="med"/>
                      <a:tailEnd type="none" w="med" len="med"/>
                    </a:lnL>
                    <a:lnR w="6350" cap="flat" cmpd="sng" algn="ctr">
                      <a:solidFill>
                        <a:srgbClr val="DED8C7"/>
                      </a:solidFill>
                      <a:prstDash val="solid"/>
                      <a:round/>
                      <a:headEnd type="none" w="med" len="med"/>
                      <a:tailEnd type="none" w="med" len="med"/>
                    </a:lnR>
                    <a:lnT w="6350" cap="flat" cmpd="sng" algn="ctr">
                      <a:solidFill>
                        <a:srgbClr val="DED8C7"/>
                      </a:solidFill>
                      <a:prstDash val="solid"/>
                      <a:round/>
                      <a:headEnd type="none" w="med" len="med"/>
                      <a:tailEnd type="none" w="med" len="med"/>
                    </a:lnT>
                    <a:lnB w="6350" cap="flat" cmpd="sng" algn="ctr">
                      <a:solidFill>
                        <a:srgbClr val="DED8C7"/>
                      </a:solidFill>
                      <a:prstDash val="solid"/>
                      <a:round/>
                      <a:headEnd type="none" w="med" len="med"/>
                      <a:tailEnd type="none" w="med" len="med"/>
                    </a:lnB>
                    <a:solidFill>
                      <a:srgbClr val="FBF6E7"/>
                    </a:solidFill>
                  </a:tcPr>
                </a:tc>
                <a:tc>
                  <a:txBody>
                    <a:bodyPr/>
                    <a:lstStyle/>
                    <a:p>
                      <a:pPr marL="0" indent="0" algn="l">
                        <a:buNone/>
                      </a:pPr>
                      <a:r>
                        <a:rPr lang="en-US" sz="1600" b="1" dirty="0">
                          <a:solidFill>
                            <a:srgbClr val="8C681A"/>
                          </a:solidFill>
                          <a:latin typeface="Liberation Sans" pitchFamily="34" charset="0"/>
                          <a:ea typeface="Liberation Sans" pitchFamily="34" charset="-122"/>
                          <a:cs typeface="Liberation Sans" pitchFamily="34" charset="-120"/>
                        </a:rPr>
                        <a:t>Menit</a:t>
                      </a:r>
                      <a:endParaRPr lang="en-US" sz="1600" dirty="0">
                        <a:latin typeface="Liberation Sans" charset="0"/>
                        <a:ea typeface="Liberation Sans" charset="0"/>
                        <a:cs typeface="Liberation Sans" charset="0"/>
                      </a:endParaRPr>
                    </a:p>
                  </a:txBody>
                  <a:tcPr marL="114300" marR="114300" marT="88900" marB="88900" anchor="ctr">
                    <a:lnL w="6350" cap="flat" cmpd="sng" algn="ctr">
                      <a:solidFill>
                        <a:srgbClr val="DED8C7"/>
                      </a:solidFill>
                      <a:prstDash val="solid"/>
                      <a:round/>
                      <a:headEnd type="none" w="med" len="med"/>
                      <a:tailEnd type="none" w="med" len="med"/>
                    </a:lnL>
                    <a:lnR w="6350" cap="flat" cmpd="sng" algn="ctr">
                      <a:solidFill>
                        <a:srgbClr val="DED8C7"/>
                      </a:solidFill>
                      <a:prstDash val="solid"/>
                      <a:round/>
                      <a:headEnd type="none" w="med" len="med"/>
                      <a:tailEnd type="none" w="med" len="med"/>
                    </a:lnR>
                    <a:lnT w="6350" cap="flat" cmpd="sng" algn="ctr">
                      <a:solidFill>
                        <a:srgbClr val="DED8C7"/>
                      </a:solidFill>
                      <a:prstDash val="solid"/>
                      <a:round/>
                      <a:headEnd type="none" w="med" len="med"/>
                      <a:tailEnd type="none" w="med" len="med"/>
                    </a:lnT>
                    <a:lnB w="6350" cap="flat" cmpd="sng" algn="ctr">
                      <a:solidFill>
                        <a:srgbClr val="DED8C7"/>
                      </a:solidFill>
                      <a:prstDash val="solid"/>
                      <a:round/>
                      <a:headEnd type="none" w="med" len="med"/>
                      <a:tailEnd type="none" w="med" len="med"/>
                    </a:lnB>
                    <a:solidFill>
                      <a:srgbClr val="FBF6E7"/>
                    </a:solidFill>
                  </a:tcPr>
                </a:tc>
                <a:tc>
                  <a:txBody>
                    <a:bodyPr/>
                    <a:lstStyle/>
                    <a:p>
                      <a:pPr marL="0" indent="0" algn="l">
                        <a:buNone/>
                      </a:pPr>
                      <a:r>
                        <a:rPr lang="en-US" sz="1600" b="1" dirty="0">
                          <a:solidFill>
                            <a:srgbClr val="8C681A"/>
                          </a:solidFill>
                          <a:latin typeface="Liberation Sans" pitchFamily="34" charset="0"/>
                          <a:ea typeface="Liberation Sans" pitchFamily="34" charset="-122"/>
                          <a:cs typeface="Liberation Sans" pitchFamily="34" charset="-120"/>
                        </a:rPr>
                        <a:t>Sesi / kegiatan</a:t>
                      </a:r>
                      <a:endParaRPr lang="en-US" sz="1600" dirty="0">
                        <a:latin typeface="Liberation Sans" charset="0"/>
                        <a:ea typeface="Liberation Sans" charset="0"/>
                        <a:cs typeface="Liberation Sans" charset="0"/>
                      </a:endParaRPr>
                    </a:p>
                  </a:txBody>
                  <a:tcPr marL="114300" marR="114300" marT="88900" marB="88900" anchor="ctr">
                    <a:lnL w="6350" cap="flat" cmpd="sng" algn="ctr">
                      <a:solidFill>
                        <a:srgbClr val="DED8C7"/>
                      </a:solidFill>
                      <a:prstDash val="solid"/>
                      <a:round/>
                      <a:headEnd type="none" w="med" len="med"/>
                      <a:tailEnd type="none" w="med" len="med"/>
                    </a:lnL>
                    <a:lnR w="6350" cap="flat" cmpd="sng" algn="ctr">
                      <a:solidFill>
                        <a:srgbClr val="DED8C7"/>
                      </a:solidFill>
                      <a:prstDash val="solid"/>
                      <a:round/>
                      <a:headEnd type="none" w="med" len="med"/>
                      <a:tailEnd type="none" w="med" len="med"/>
                    </a:lnR>
                    <a:lnT w="6350" cap="flat" cmpd="sng" algn="ctr">
                      <a:solidFill>
                        <a:srgbClr val="DED8C7"/>
                      </a:solidFill>
                      <a:prstDash val="solid"/>
                      <a:round/>
                      <a:headEnd type="none" w="med" len="med"/>
                      <a:tailEnd type="none" w="med" len="med"/>
                    </a:lnT>
                    <a:lnB w="6350" cap="flat" cmpd="sng" algn="ctr">
                      <a:solidFill>
                        <a:srgbClr val="DED8C7"/>
                      </a:solidFill>
                      <a:prstDash val="solid"/>
                      <a:round/>
                      <a:headEnd type="none" w="med" len="med"/>
                      <a:tailEnd type="none" w="med" len="med"/>
                    </a:lnB>
                    <a:solidFill>
                      <a:srgbClr val="FBF6E7"/>
                    </a:solidFill>
                  </a:tcPr>
                </a:tc>
                <a:tc>
                  <a:txBody>
                    <a:bodyPr/>
                    <a:lstStyle/>
                    <a:p>
                      <a:pPr marL="0" indent="0" algn="l">
                        <a:buNone/>
                      </a:pPr>
                      <a:r>
                        <a:rPr lang="en-US" sz="1600" b="1" dirty="0">
                          <a:solidFill>
                            <a:srgbClr val="8C681A"/>
                          </a:solidFill>
                          <a:latin typeface="Liberation Sans" pitchFamily="34" charset="0"/>
                          <a:ea typeface="Liberation Sans" pitchFamily="34" charset="-122"/>
                          <a:cs typeface="Liberation Sans" pitchFamily="34" charset="-120"/>
                        </a:rPr>
                        <a:t>Keluaran utama</a:t>
                      </a:r>
                      <a:endParaRPr lang="en-US" sz="1600" dirty="0">
                        <a:latin typeface="Liberation Sans" charset="0"/>
                        <a:ea typeface="Liberation Sans" charset="0"/>
                        <a:cs typeface="Liberation Sans" charset="0"/>
                      </a:endParaRPr>
                    </a:p>
                  </a:txBody>
                  <a:tcPr marL="114300" marR="114300" marT="88900" marB="88900" anchor="ctr">
                    <a:lnL w="6350" cap="flat" cmpd="sng" algn="ctr">
                      <a:solidFill>
                        <a:srgbClr val="DED8C7"/>
                      </a:solidFill>
                      <a:prstDash val="solid"/>
                      <a:round/>
                      <a:headEnd type="none" w="med" len="med"/>
                      <a:tailEnd type="none" w="med" len="med"/>
                    </a:lnL>
                    <a:lnR w="6350" cap="flat" cmpd="sng" algn="ctr">
                      <a:solidFill>
                        <a:srgbClr val="DED8C7"/>
                      </a:solidFill>
                      <a:prstDash val="solid"/>
                      <a:round/>
                      <a:headEnd type="none" w="med" len="med"/>
                      <a:tailEnd type="none" w="med" len="med"/>
                    </a:lnR>
                    <a:lnT w="6350" cap="flat" cmpd="sng" algn="ctr">
                      <a:solidFill>
                        <a:srgbClr val="DED8C7"/>
                      </a:solidFill>
                      <a:prstDash val="solid"/>
                      <a:round/>
                      <a:headEnd type="none" w="med" len="med"/>
                      <a:tailEnd type="none" w="med" len="med"/>
                    </a:lnT>
                    <a:lnB w="6350" cap="flat" cmpd="sng" algn="ctr">
                      <a:solidFill>
                        <a:srgbClr val="DED8C7"/>
                      </a:solidFill>
                      <a:prstDash val="solid"/>
                      <a:round/>
                      <a:headEnd type="none" w="med" len="med"/>
                      <a:tailEnd type="none" w="med" len="med"/>
                    </a:lnB>
                    <a:solidFill>
                      <a:srgbClr val="FBF6E7"/>
                    </a:solidFill>
                  </a:tcPr>
                </a:tc>
                <a:extLst>
                  <a:ext uri="{0D108BD9-81ED-4DB2-BD59-A6C34878D82A}">
                    <a16:rowId xmlns:a16="http://schemas.microsoft.com/office/drawing/2014/main" val="10000"/>
                  </a:ext>
                </a:extLst>
              </a:tr>
              <a:tr h="640080">
                <a:tc>
                  <a:txBody>
                    <a:bodyPr/>
                    <a:lstStyle/>
                    <a:p>
                      <a:pPr marL="0" indent="0" algn="l">
                        <a:buNone/>
                      </a:pPr>
                      <a:r>
                        <a:rPr lang="en-US" sz="1600" b="1" dirty="0">
                          <a:solidFill>
                            <a:srgbClr val="222831"/>
                          </a:solidFill>
                          <a:latin typeface="Liberation Sans" pitchFamily="34" charset="0"/>
                          <a:ea typeface="Liberation Sans" pitchFamily="34" charset="-122"/>
                          <a:cs typeface="Liberation Sans" pitchFamily="34" charset="-120"/>
                        </a:rPr>
                        <a:t>09.00–09.15</a:t>
                      </a:r>
                      <a:endParaRPr lang="en-US" sz="1600" dirty="0">
                        <a:latin typeface="Liberation Sans" charset="0"/>
                        <a:ea typeface="Liberation Sans" charset="0"/>
                        <a:cs typeface="Liberation Sans" charset="0"/>
                      </a:endParaRPr>
                    </a:p>
                  </a:txBody>
                  <a:tcPr marL="114300" marR="114300" marT="88900" marB="88900" anchor="ctr">
                    <a:lnL w="6350" cap="flat" cmpd="sng" algn="ctr">
                      <a:solidFill>
                        <a:srgbClr val="DED8C7"/>
                      </a:solidFill>
                      <a:prstDash val="solid"/>
                      <a:round/>
                      <a:headEnd type="none" w="med" len="med"/>
                      <a:tailEnd type="none" w="med" len="med"/>
                    </a:lnL>
                    <a:lnR w="6350" cap="flat" cmpd="sng" algn="ctr">
                      <a:solidFill>
                        <a:srgbClr val="DED8C7"/>
                      </a:solidFill>
                      <a:prstDash val="solid"/>
                      <a:round/>
                      <a:headEnd type="none" w="med" len="med"/>
                      <a:tailEnd type="none" w="med" len="med"/>
                    </a:lnR>
                    <a:lnT w="6350" cap="flat" cmpd="sng" algn="ctr">
                      <a:solidFill>
                        <a:srgbClr val="DED8C7"/>
                      </a:solidFill>
                      <a:prstDash val="solid"/>
                      <a:round/>
                      <a:headEnd type="none" w="med" len="med"/>
                      <a:tailEnd type="none" w="med" len="med"/>
                    </a:lnT>
                    <a:lnB w="6350" cap="flat" cmpd="sng" algn="ctr">
                      <a:solidFill>
                        <a:srgbClr val="DED8C7"/>
                      </a:solidFill>
                      <a:prstDash val="solid"/>
                      <a:round/>
                      <a:headEnd type="none" w="med" len="med"/>
                      <a:tailEnd type="none" w="med" len="med"/>
                    </a:lnB>
                    <a:solidFill>
                      <a:srgbClr val="FFFFFF"/>
                    </a:solidFill>
                  </a:tcPr>
                </a:tc>
                <a:tc>
                  <a:txBody>
                    <a:bodyPr/>
                    <a:lstStyle/>
                    <a:p>
                      <a:pPr marL="0" indent="0" algn="l">
                        <a:buNone/>
                      </a:pPr>
                      <a:r>
                        <a:rPr lang="en-US" sz="1600" dirty="0">
                          <a:solidFill>
                            <a:srgbClr val="222831"/>
                          </a:solidFill>
                          <a:latin typeface="Liberation Sans" pitchFamily="34" charset="0"/>
                          <a:ea typeface="Liberation Sans" pitchFamily="34" charset="-122"/>
                          <a:cs typeface="Liberation Sans" pitchFamily="34" charset="-120"/>
                        </a:rPr>
                        <a:t>15</a:t>
                      </a:r>
                      <a:endParaRPr lang="en-US" sz="1600" dirty="0">
                        <a:latin typeface="Liberation Sans" charset="0"/>
                        <a:ea typeface="Liberation Sans" charset="0"/>
                        <a:cs typeface="Liberation Sans" charset="0"/>
                      </a:endParaRPr>
                    </a:p>
                  </a:txBody>
                  <a:tcPr marL="114300" marR="114300" marT="88900" marB="88900" anchor="ctr">
                    <a:lnL w="6350" cap="flat" cmpd="sng" algn="ctr">
                      <a:solidFill>
                        <a:srgbClr val="DED8C7"/>
                      </a:solidFill>
                      <a:prstDash val="solid"/>
                      <a:round/>
                      <a:headEnd type="none" w="med" len="med"/>
                      <a:tailEnd type="none" w="med" len="med"/>
                    </a:lnL>
                    <a:lnR w="6350" cap="flat" cmpd="sng" algn="ctr">
                      <a:solidFill>
                        <a:srgbClr val="DED8C7"/>
                      </a:solidFill>
                      <a:prstDash val="solid"/>
                      <a:round/>
                      <a:headEnd type="none" w="med" len="med"/>
                      <a:tailEnd type="none" w="med" len="med"/>
                    </a:lnR>
                    <a:lnT w="6350" cap="flat" cmpd="sng" algn="ctr">
                      <a:solidFill>
                        <a:srgbClr val="DED8C7"/>
                      </a:solidFill>
                      <a:prstDash val="solid"/>
                      <a:round/>
                      <a:headEnd type="none" w="med" len="med"/>
                      <a:tailEnd type="none" w="med" len="med"/>
                    </a:lnT>
                    <a:lnB w="6350" cap="flat" cmpd="sng" algn="ctr">
                      <a:solidFill>
                        <a:srgbClr val="DED8C7"/>
                      </a:solidFill>
                      <a:prstDash val="solid"/>
                      <a:round/>
                      <a:headEnd type="none" w="med" len="med"/>
                      <a:tailEnd type="none" w="med" len="med"/>
                    </a:lnB>
                    <a:solidFill>
                      <a:srgbClr val="FFFFFF"/>
                    </a:solidFill>
                  </a:tcPr>
                </a:tc>
                <a:tc>
                  <a:txBody>
                    <a:bodyPr/>
                    <a:lstStyle/>
                    <a:p>
                      <a:pPr marL="0" indent="0" algn="l">
                        <a:buNone/>
                      </a:pPr>
                      <a:r>
                        <a:rPr lang="en-US" sz="1600" b="1" dirty="0">
                          <a:solidFill>
                            <a:srgbClr val="222831"/>
                          </a:solidFill>
                          <a:latin typeface="Liberation Sans" pitchFamily="34" charset="0"/>
                          <a:ea typeface="Liberation Sans" pitchFamily="34" charset="-122"/>
                          <a:cs typeface="Liberation Sans" pitchFamily="34" charset="-120"/>
                        </a:rPr>
                        <a:t>Rekapitulasi dan penyelarasan hasil</a:t>
                      </a:r>
                      <a:endParaRPr lang="en-US" sz="1600" dirty="0">
                        <a:latin typeface="Liberation Sans" charset="0"/>
                        <a:ea typeface="Liberation Sans" charset="0"/>
                        <a:cs typeface="Liberation Sans" charset="0"/>
                      </a:endParaRPr>
                    </a:p>
                  </a:txBody>
                  <a:tcPr marL="114300" marR="114300" marT="88900" marB="88900" anchor="ctr">
                    <a:lnL w="6350" cap="flat" cmpd="sng" algn="ctr">
                      <a:solidFill>
                        <a:srgbClr val="DED8C7"/>
                      </a:solidFill>
                      <a:prstDash val="solid"/>
                      <a:round/>
                      <a:headEnd type="none" w="med" len="med"/>
                      <a:tailEnd type="none" w="med" len="med"/>
                    </a:lnL>
                    <a:lnR w="6350" cap="flat" cmpd="sng" algn="ctr">
                      <a:solidFill>
                        <a:srgbClr val="DED8C7"/>
                      </a:solidFill>
                      <a:prstDash val="solid"/>
                      <a:round/>
                      <a:headEnd type="none" w="med" len="med"/>
                      <a:tailEnd type="none" w="med" len="med"/>
                    </a:lnR>
                    <a:lnT w="6350" cap="flat" cmpd="sng" algn="ctr">
                      <a:solidFill>
                        <a:srgbClr val="DED8C7"/>
                      </a:solidFill>
                      <a:prstDash val="solid"/>
                      <a:round/>
                      <a:headEnd type="none" w="med" len="med"/>
                      <a:tailEnd type="none" w="med" len="med"/>
                    </a:lnT>
                    <a:lnB w="6350" cap="flat" cmpd="sng" algn="ctr">
                      <a:solidFill>
                        <a:srgbClr val="DED8C7"/>
                      </a:solidFill>
                      <a:prstDash val="solid"/>
                      <a:round/>
                      <a:headEnd type="none" w="med" len="med"/>
                      <a:tailEnd type="none" w="med" len="med"/>
                    </a:lnB>
                    <a:solidFill>
                      <a:srgbClr val="FFFFFF"/>
                    </a:solidFill>
                  </a:tcPr>
                </a:tc>
                <a:tc>
                  <a:txBody>
                    <a:bodyPr/>
                    <a:lstStyle/>
                    <a:p>
                      <a:pPr marL="0" indent="0" algn="l">
                        <a:buNone/>
                      </a:pPr>
                      <a:r>
                        <a:rPr lang="en-US" sz="1600" dirty="0">
                          <a:solidFill>
                            <a:srgbClr val="222831"/>
                          </a:solidFill>
                          <a:latin typeface="Liberation Sans" pitchFamily="34" charset="0"/>
                          <a:ea typeface="Liberation Sans" pitchFamily="34" charset="-122"/>
                          <a:cs typeface="Liberation Sans" pitchFamily="34" charset="-120"/>
                        </a:rPr>
                        <a:t>Risk register siap dianalisis</a:t>
                      </a:r>
                      <a:endParaRPr lang="en-US" sz="1600" dirty="0">
                        <a:latin typeface="Liberation Sans" charset="0"/>
                        <a:ea typeface="Liberation Sans" charset="0"/>
                        <a:cs typeface="Liberation Sans" charset="0"/>
                      </a:endParaRPr>
                    </a:p>
                  </a:txBody>
                  <a:tcPr marL="114300" marR="114300" marT="88900" marB="88900" anchor="ctr">
                    <a:lnL w="6350" cap="flat" cmpd="sng" algn="ctr">
                      <a:solidFill>
                        <a:srgbClr val="DED8C7"/>
                      </a:solidFill>
                      <a:prstDash val="solid"/>
                      <a:round/>
                      <a:headEnd type="none" w="med" len="med"/>
                      <a:tailEnd type="none" w="med" len="med"/>
                    </a:lnL>
                    <a:lnR w="6350" cap="flat" cmpd="sng" algn="ctr">
                      <a:solidFill>
                        <a:srgbClr val="DED8C7"/>
                      </a:solidFill>
                      <a:prstDash val="solid"/>
                      <a:round/>
                      <a:headEnd type="none" w="med" len="med"/>
                      <a:tailEnd type="none" w="med" len="med"/>
                    </a:lnR>
                    <a:lnT w="6350" cap="flat" cmpd="sng" algn="ctr">
                      <a:solidFill>
                        <a:srgbClr val="DED8C7"/>
                      </a:solidFill>
                      <a:prstDash val="solid"/>
                      <a:round/>
                      <a:headEnd type="none" w="med" len="med"/>
                      <a:tailEnd type="none" w="med" len="med"/>
                    </a:lnT>
                    <a:lnB w="6350" cap="flat" cmpd="sng" algn="ctr">
                      <a:solidFill>
                        <a:srgbClr val="DED8C7"/>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640080">
                <a:tc>
                  <a:txBody>
                    <a:bodyPr/>
                    <a:lstStyle/>
                    <a:p>
                      <a:pPr marL="0" indent="0" algn="l">
                        <a:buNone/>
                      </a:pPr>
                      <a:r>
                        <a:rPr lang="en-US" sz="1600" b="1" dirty="0">
                          <a:solidFill>
                            <a:srgbClr val="222831"/>
                          </a:solidFill>
                          <a:latin typeface="Liberation Sans" pitchFamily="34" charset="0"/>
                          <a:ea typeface="Liberation Sans" pitchFamily="34" charset="-122"/>
                          <a:cs typeface="Liberation Sans" pitchFamily="34" charset="-120"/>
                        </a:rPr>
                        <a:t>09.15–10.15</a:t>
                      </a:r>
                      <a:endParaRPr lang="en-US" sz="1600" dirty="0">
                        <a:latin typeface="Liberation Sans" charset="0"/>
                        <a:ea typeface="Liberation Sans" charset="0"/>
                        <a:cs typeface="Liberation Sans" charset="0"/>
                      </a:endParaRPr>
                    </a:p>
                  </a:txBody>
                  <a:tcPr marL="114300" marR="114300" marT="88900" marB="88900" anchor="ctr">
                    <a:lnL w="6350" cap="flat" cmpd="sng" algn="ctr">
                      <a:solidFill>
                        <a:srgbClr val="DED8C7"/>
                      </a:solidFill>
                      <a:prstDash val="solid"/>
                      <a:round/>
                      <a:headEnd type="none" w="med" len="med"/>
                      <a:tailEnd type="none" w="med" len="med"/>
                    </a:lnL>
                    <a:lnR w="6350" cap="flat" cmpd="sng" algn="ctr">
                      <a:solidFill>
                        <a:srgbClr val="DED8C7"/>
                      </a:solidFill>
                      <a:prstDash val="solid"/>
                      <a:round/>
                      <a:headEnd type="none" w="med" len="med"/>
                      <a:tailEnd type="none" w="med" len="med"/>
                    </a:lnR>
                    <a:lnT w="6350" cap="flat" cmpd="sng" algn="ctr">
                      <a:solidFill>
                        <a:srgbClr val="DED8C7"/>
                      </a:solidFill>
                      <a:prstDash val="solid"/>
                      <a:round/>
                      <a:headEnd type="none" w="med" len="med"/>
                      <a:tailEnd type="none" w="med" len="med"/>
                    </a:lnT>
                    <a:lnB w="6350" cap="flat" cmpd="sng" algn="ctr">
                      <a:solidFill>
                        <a:srgbClr val="DED8C7"/>
                      </a:solidFill>
                      <a:prstDash val="solid"/>
                      <a:round/>
                      <a:headEnd type="none" w="med" len="med"/>
                      <a:tailEnd type="none" w="med" len="med"/>
                    </a:lnB>
                    <a:solidFill>
                      <a:srgbClr val="FFFFFF"/>
                    </a:solidFill>
                  </a:tcPr>
                </a:tc>
                <a:tc>
                  <a:txBody>
                    <a:bodyPr/>
                    <a:lstStyle/>
                    <a:p>
                      <a:pPr marL="0" indent="0" algn="l">
                        <a:buNone/>
                      </a:pPr>
                      <a:r>
                        <a:rPr lang="en-US" sz="1600" dirty="0">
                          <a:solidFill>
                            <a:srgbClr val="222831"/>
                          </a:solidFill>
                          <a:latin typeface="Liberation Sans" pitchFamily="34" charset="0"/>
                          <a:ea typeface="Liberation Sans" pitchFamily="34" charset="-122"/>
                          <a:cs typeface="Liberation Sans" pitchFamily="34" charset="-120"/>
                        </a:rPr>
                        <a:t>60</a:t>
                      </a:r>
                      <a:endParaRPr lang="en-US" sz="1600" dirty="0">
                        <a:latin typeface="Liberation Sans" charset="0"/>
                        <a:ea typeface="Liberation Sans" charset="0"/>
                        <a:cs typeface="Liberation Sans" charset="0"/>
                      </a:endParaRPr>
                    </a:p>
                  </a:txBody>
                  <a:tcPr marL="114300" marR="114300" marT="88900" marB="88900" anchor="ctr">
                    <a:lnL w="6350" cap="flat" cmpd="sng" algn="ctr">
                      <a:solidFill>
                        <a:srgbClr val="DED8C7"/>
                      </a:solidFill>
                      <a:prstDash val="solid"/>
                      <a:round/>
                      <a:headEnd type="none" w="med" len="med"/>
                      <a:tailEnd type="none" w="med" len="med"/>
                    </a:lnL>
                    <a:lnR w="6350" cap="flat" cmpd="sng" algn="ctr">
                      <a:solidFill>
                        <a:srgbClr val="DED8C7"/>
                      </a:solidFill>
                      <a:prstDash val="solid"/>
                      <a:round/>
                      <a:headEnd type="none" w="med" len="med"/>
                      <a:tailEnd type="none" w="med" len="med"/>
                    </a:lnR>
                    <a:lnT w="6350" cap="flat" cmpd="sng" algn="ctr">
                      <a:solidFill>
                        <a:srgbClr val="DED8C7"/>
                      </a:solidFill>
                      <a:prstDash val="solid"/>
                      <a:round/>
                      <a:headEnd type="none" w="med" len="med"/>
                      <a:tailEnd type="none" w="med" len="med"/>
                    </a:lnT>
                    <a:lnB w="6350" cap="flat" cmpd="sng" algn="ctr">
                      <a:solidFill>
                        <a:srgbClr val="DED8C7"/>
                      </a:solidFill>
                      <a:prstDash val="solid"/>
                      <a:round/>
                      <a:headEnd type="none" w="med" len="med"/>
                      <a:tailEnd type="none" w="med" len="med"/>
                    </a:lnB>
                    <a:solidFill>
                      <a:srgbClr val="FFFFFF"/>
                    </a:solidFill>
                  </a:tcPr>
                </a:tc>
                <a:tc>
                  <a:txBody>
                    <a:bodyPr/>
                    <a:lstStyle/>
                    <a:p>
                      <a:pPr marL="0" indent="0" algn="l">
                        <a:buNone/>
                      </a:pPr>
                      <a:r>
                        <a:rPr lang="en-US" sz="1600" b="1" dirty="0">
                          <a:solidFill>
                            <a:srgbClr val="222831"/>
                          </a:solidFill>
                          <a:latin typeface="Liberation Sans" pitchFamily="34" charset="0"/>
                          <a:ea typeface="Liberation Sans" pitchFamily="34" charset="-122"/>
                          <a:cs typeface="Liberation Sans" pitchFamily="34" charset="-120"/>
                        </a:rPr>
                        <a:t>Sesi 5: Analisis dan evaluasi risiko</a:t>
                      </a:r>
                      <a:endParaRPr lang="en-US" sz="1600" dirty="0">
                        <a:latin typeface="Liberation Sans" charset="0"/>
                        <a:ea typeface="Liberation Sans" charset="0"/>
                        <a:cs typeface="Liberation Sans" charset="0"/>
                      </a:endParaRPr>
                    </a:p>
                  </a:txBody>
                  <a:tcPr marL="114300" marR="114300" marT="88900" marB="88900" anchor="ctr">
                    <a:lnL w="6350" cap="flat" cmpd="sng" algn="ctr">
                      <a:solidFill>
                        <a:srgbClr val="DED8C7"/>
                      </a:solidFill>
                      <a:prstDash val="solid"/>
                      <a:round/>
                      <a:headEnd type="none" w="med" len="med"/>
                      <a:tailEnd type="none" w="med" len="med"/>
                    </a:lnL>
                    <a:lnR w="6350" cap="flat" cmpd="sng" algn="ctr">
                      <a:solidFill>
                        <a:srgbClr val="DED8C7"/>
                      </a:solidFill>
                      <a:prstDash val="solid"/>
                      <a:round/>
                      <a:headEnd type="none" w="med" len="med"/>
                      <a:tailEnd type="none" w="med" len="med"/>
                    </a:lnR>
                    <a:lnT w="6350" cap="flat" cmpd="sng" algn="ctr">
                      <a:solidFill>
                        <a:srgbClr val="DED8C7"/>
                      </a:solidFill>
                      <a:prstDash val="solid"/>
                      <a:round/>
                      <a:headEnd type="none" w="med" len="med"/>
                      <a:tailEnd type="none" w="med" len="med"/>
                    </a:lnT>
                    <a:lnB w="6350" cap="flat" cmpd="sng" algn="ctr">
                      <a:solidFill>
                        <a:srgbClr val="DED8C7"/>
                      </a:solidFill>
                      <a:prstDash val="solid"/>
                      <a:round/>
                      <a:headEnd type="none" w="med" len="med"/>
                      <a:tailEnd type="none" w="med" len="med"/>
                    </a:lnB>
                    <a:solidFill>
                      <a:srgbClr val="FFFFFF"/>
                    </a:solidFill>
                  </a:tcPr>
                </a:tc>
                <a:tc>
                  <a:txBody>
                    <a:bodyPr/>
                    <a:lstStyle/>
                    <a:p>
                      <a:pPr marL="0" indent="0" algn="l">
                        <a:buNone/>
                      </a:pPr>
                      <a:r>
                        <a:rPr lang="en-US" sz="1600" dirty="0">
                          <a:solidFill>
                            <a:srgbClr val="222831"/>
                          </a:solidFill>
                          <a:latin typeface="Liberation Sans" pitchFamily="34" charset="0"/>
                          <a:ea typeface="Liberation Sans" pitchFamily="34" charset="-122"/>
                          <a:cs typeface="Liberation Sans" pitchFamily="34" charset="-120"/>
                        </a:rPr>
                        <a:t>Penilaian dan tiga risiko prioritas</a:t>
                      </a:r>
                      <a:endParaRPr lang="en-US" sz="1600" dirty="0">
                        <a:latin typeface="Liberation Sans" charset="0"/>
                        <a:ea typeface="Liberation Sans" charset="0"/>
                        <a:cs typeface="Liberation Sans" charset="0"/>
                      </a:endParaRPr>
                    </a:p>
                  </a:txBody>
                  <a:tcPr marL="114300" marR="114300" marT="88900" marB="88900" anchor="ctr">
                    <a:lnL w="6350" cap="flat" cmpd="sng" algn="ctr">
                      <a:solidFill>
                        <a:srgbClr val="DED8C7"/>
                      </a:solidFill>
                      <a:prstDash val="solid"/>
                      <a:round/>
                      <a:headEnd type="none" w="med" len="med"/>
                      <a:tailEnd type="none" w="med" len="med"/>
                    </a:lnL>
                    <a:lnR w="6350" cap="flat" cmpd="sng" algn="ctr">
                      <a:solidFill>
                        <a:srgbClr val="DED8C7"/>
                      </a:solidFill>
                      <a:prstDash val="solid"/>
                      <a:round/>
                      <a:headEnd type="none" w="med" len="med"/>
                      <a:tailEnd type="none" w="med" len="med"/>
                    </a:lnR>
                    <a:lnT w="6350" cap="flat" cmpd="sng" algn="ctr">
                      <a:solidFill>
                        <a:srgbClr val="DED8C7"/>
                      </a:solidFill>
                      <a:prstDash val="solid"/>
                      <a:round/>
                      <a:headEnd type="none" w="med" len="med"/>
                      <a:tailEnd type="none" w="med" len="med"/>
                    </a:lnT>
                    <a:lnB w="6350" cap="flat" cmpd="sng" algn="ctr">
                      <a:solidFill>
                        <a:srgbClr val="DED8C7"/>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640080">
                <a:tc>
                  <a:txBody>
                    <a:bodyPr/>
                    <a:lstStyle/>
                    <a:p>
                      <a:pPr marL="0" indent="0" algn="l">
                        <a:buNone/>
                      </a:pPr>
                      <a:r>
                        <a:rPr lang="en-US" sz="1600" b="1" dirty="0">
                          <a:solidFill>
                            <a:srgbClr val="59616C"/>
                          </a:solidFill>
                          <a:latin typeface="Liberation Sans" pitchFamily="34" charset="0"/>
                          <a:ea typeface="Liberation Sans" pitchFamily="34" charset="-122"/>
                          <a:cs typeface="Liberation Sans" pitchFamily="34" charset="-120"/>
                        </a:rPr>
                        <a:t>10.15–10.30</a:t>
                      </a:r>
                      <a:endParaRPr lang="en-US" sz="1600" dirty="0">
                        <a:latin typeface="Liberation Sans" charset="0"/>
                        <a:ea typeface="Liberation Sans" charset="0"/>
                        <a:cs typeface="Liberation Sans" charset="0"/>
                      </a:endParaRPr>
                    </a:p>
                  </a:txBody>
                  <a:tcPr marL="114300" marR="114300" marT="88900" marB="88900" anchor="ctr">
                    <a:lnL w="6350" cap="flat" cmpd="sng" algn="ctr">
                      <a:solidFill>
                        <a:srgbClr val="DED8C7"/>
                      </a:solidFill>
                      <a:prstDash val="solid"/>
                      <a:round/>
                      <a:headEnd type="none" w="med" len="med"/>
                      <a:tailEnd type="none" w="med" len="med"/>
                    </a:lnL>
                    <a:lnR w="6350" cap="flat" cmpd="sng" algn="ctr">
                      <a:solidFill>
                        <a:srgbClr val="DED8C7"/>
                      </a:solidFill>
                      <a:prstDash val="solid"/>
                      <a:round/>
                      <a:headEnd type="none" w="med" len="med"/>
                      <a:tailEnd type="none" w="med" len="med"/>
                    </a:lnR>
                    <a:lnT w="6350" cap="flat" cmpd="sng" algn="ctr">
                      <a:solidFill>
                        <a:srgbClr val="DED8C7"/>
                      </a:solidFill>
                      <a:prstDash val="solid"/>
                      <a:round/>
                      <a:headEnd type="none" w="med" len="med"/>
                      <a:tailEnd type="none" w="med" len="med"/>
                    </a:lnT>
                    <a:lnB w="6350" cap="flat" cmpd="sng" algn="ctr">
                      <a:solidFill>
                        <a:srgbClr val="DED8C7"/>
                      </a:solidFill>
                      <a:prstDash val="solid"/>
                      <a:round/>
                      <a:headEnd type="none" w="med" len="med"/>
                      <a:tailEnd type="none" w="med" len="med"/>
                    </a:lnB>
                    <a:solidFill>
                      <a:srgbClr val="F5F5F2"/>
                    </a:solidFill>
                  </a:tcPr>
                </a:tc>
                <a:tc>
                  <a:txBody>
                    <a:bodyPr/>
                    <a:lstStyle/>
                    <a:p>
                      <a:pPr marL="0" indent="0" algn="l">
                        <a:buNone/>
                      </a:pPr>
                      <a:r>
                        <a:rPr lang="en-US" sz="1600" dirty="0">
                          <a:solidFill>
                            <a:srgbClr val="59616C"/>
                          </a:solidFill>
                          <a:latin typeface="Liberation Sans" pitchFamily="34" charset="0"/>
                          <a:ea typeface="Liberation Sans" pitchFamily="34" charset="-122"/>
                          <a:cs typeface="Liberation Sans" pitchFamily="34" charset="-120"/>
                        </a:rPr>
                        <a:t>15</a:t>
                      </a:r>
                      <a:endParaRPr lang="en-US" sz="1600" dirty="0">
                        <a:latin typeface="Liberation Sans" charset="0"/>
                        <a:ea typeface="Liberation Sans" charset="0"/>
                        <a:cs typeface="Liberation Sans" charset="0"/>
                      </a:endParaRPr>
                    </a:p>
                  </a:txBody>
                  <a:tcPr marL="114300" marR="114300" marT="88900" marB="88900" anchor="ctr">
                    <a:lnL w="6350" cap="flat" cmpd="sng" algn="ctr">
                      <a:solidFill>
                        <a:srgbClr val="DED8C7"/>
                      </a:solidFill>
                      <a:prstDash val="solid"/>
                      <a:round/>
                      <a:headEnd type="none" w="med" len="med"/>
                      <a:tailEnd type="none" w="med" len="med"/>
                    </a:lnL>
                    <a:lnR w="6350" cap="flat" cmpd="sng" algn="ctr">
                      <a:solidFill>
                        <a:srgbClr val="DED8C7"/>
                      </a:solidFill>
                      <a:prstDash val="solid"/>
                      <a:round/>
                      <a:headEnd type="none" w="med" len="med"/>
                      <a:tailEnd type="none" w="med" len="med"/>
                    </a:lnR>
                    <a:lnT w="6350" cap="flat" cmpd="sng" algn="ctr">
                      <a:solidFill>
                        <a:srgbClr val="DED8C7"/>
                      </a:solidFill>
                      <a:prstDash val="solid"/>
                      <a:round/>
                      <a:headEnd type="none" w="med" len="med"/>
                      <a:tailEnd type="none" w="med" len="med"/>
                    </a:lnT>
                    <a:lnB w="6350" cap="flat" cmpd="sng" algn="ctr">
                      <a:solidFill>
                        <a:srgbClr val="DED8C7"/>
                      </a:solidFill>
                      <a:prstDash val="solid"/>
                      <a:round/>
                      <a:headEnd type="none" w="med" len="med"/>
                      <a:tailEnd type="none" w="med" len="med"/>
                    </a:lnB>
                    <a:solidFill>
                      <a:srgbClr val="F5F5F2"/>
                    </a:solidFill>
                  </a:tcPr>
                </a:tc>
                <a:tc>
                  <a:txBody>
                    <a:bodyPr/>
                    <a:lstStyle/>
                    <a:p>
                      <a:pPr marL="0" indent="0" algn="l">
                        <a:buNone/>
                      </a:pPr>
                      <a:r>
                        <a:rPr lang="en-US" sz="1600" dirty="0">
                          <a:solidFill>
                            <a:srgbClr val="59616C"/>
                          </a:solidFill>
                          <a:latin typeface="Liberation Sans" pitchFamily="34" charset="0"/>
                          <a:ea typeface="Liberation Sans" pitchFamily="34" charset="-122"/>
                          <a:cs typeface="Liberation Sans" pitchFamily="34" charset="-120"/>
                        </a:rPr>
                        <a:t>Istirahat</a:t>
                      </a:r>
                      <a:endParaRPr lang="en-US" sz="1600" dirty="0">
                        <a:latin typeface="Liberation Sans" charset="0"/>
                        <a:ea typeface="Liberation Sans" charset="0"/>
                        <a:cs typeface="Liberation Sans" charset="0"/>
                      </a:endParaRPr>
                    </a:p>
                  </a:txBody>
                  <a:tcPr marL="114300" marR="114300" marT="88900" marB="88900" anchor="ctr">
                    <a:lnL w="6350" cap="flat" cmpd="sng" algn="ctr">
                      <a:solidFill>
                        <a:srgbClr val="DED8C7"/>
                      </a:solidFill>
                      <a:prstDash val="solid"/>
                      <a:round/>
                      <a:headEnd type="none" w="med" len="med"/>
                      <a:tailEnd type="none" w="med" len="med"/>
                    </a:lnL>
                    <a:lnR w="6350" cap="flat" cmpd="sng" algn="ctr">
                      <a:solidFill>
                        <a:srgbClr val="DED8C7"/>
                      </a:solidFill>
                      <a:prstDash val="solid"/>
                      <a:round/>
                      <a:headEnd type="none" w="med" len="med"/>
                      <a:tailEnd type="none" w="med" len="med"/>
                    </a:lnR>
                    <a:lnT w="6350" cap="flat" cmpd="sng" algn="ctr">
                      <a:solidFill>
                        <a:srgbClr val="DED8C7"/>
                      </a:solidFill>
                      <a:prstDash val="solid"/>
                      <a:round/>
                      <a:headEnd type="none" w="med" len="med"/>
                      <a:tailEnd type="none" w="med" len="med"/>
                    </a:lnT>
                    <a:lnB w="6350" cap="flat" cmpd="sng" algn="ctr">
                      <a:solidFill>
                        <a:srgbClr val="DED8C7"/>
                      </a:solidFill>
                      <a:prstDash val="solid"/>
                      <a:round/>
                      <a:headEnd type="none" w="med" len="med"/>
                      <a:tailEnd type="none" w="med" len="med"/>
                    </a:lnB>
                    <a:solidFill>
                      <a:srgbClr val="F5F5F2"/>
                    </a:solidFill>
                  </a:tcPr>
                </a:tc>
                <a:tc>
                  <a:txBody>
                    <a:bodyPr/>
                    <a:lstStyle/>
                    <a:p>
                      <a:pPr marL="0" indent="0" algn="l">
                        <a:buNone/>
                      </a:pPr>
                      <a:endParaRPr lang="en-US" sz="1600" dirty="0">
                        <a:latin typeface="Liberation Sans" charset="0"/>
                        <a:ea typeface="Liberation Sans" charset="0"/>
                        <a:cs typeface="Liberation Sans" charset="0"/>
                      </a:endParaRPr>
                    </a:p>
                  </a:txBody>
                  <a:tcPr marL="114300" marR="114300" marT="88900" marB="88900" anchor="ctr">
                    <a:lnL w="6350" cap="flat" cmpd="sng" algn="ctr">
                      <a:solidFill>
                        <a:srgbClr val="DED8C7"/>
                      </a:solidFill>
                      <a:prstDash val="solid"/>
                      <a:round/>
                      <a:headEnd type="none" w="med" len="med"/>
                      <a:tailEnd type="none" w="med" len="med"/>
                    </a:lnL>
                    <a:lnR w="6350" cap="flat" cmpd="sng" algn="ctr">
                      <a:solidFill>
                        <a:srgbClr val="DED8C7"/>
                      </a:solidFill>
                      <a:prstDash val="solid"/>
                      <a:round/>
                      <a:headEnd type="none" w="med" len="med"/>
                      <a:tailEnd type="none" w="med" len="med"/>
                    </a:lnR>
                    <a:lnT w="6350" cap="flat" cmpd="sng" algn="ctr">
                      <a:solidFill>
                        <a:srgbClr val="DED8C7"/>
                      </a:solidFill>
                      <a:prstDash val="solid"/>
                      <a:round/>
                      <a:headEnd type="none" w="med" len="med"/>
                      <a:tailEnd type="none" w="med" len="med"/>
                    </a:lnT>
                    <a:lnB w="6350" cap="flat" cmpd="sng" algn="ctr">
                      <a:solidFill>
                        <a:srgbClr val="DED8C7"/>
                      </a:solidFill>
                      <a:prstDash val="solid"/>
                      <a:round/>
                      <a:headEnd type="none" w="med" len="med"/>
                      <a:tailEnd type="none" w="med" len="med"/>
                    </a:lnB>
                    <a:solidFill>
                      <a:srgbClr val="F5F5F2"/>
                    </a:solidFill>
                  </a:tcPr>
                </a:tc>
                <a:extLst>
                  <a:ext uri="{0D108BD9-81ED-4DB2-BD59-A6C34878D82A}">
                    <a16:rowId xmlns:a16="http://schemas.microsoft.com/office/drawing/2014/main" val="10003"/>
                  </a:ext>
                </a:extLst>
              </a:tr>
              <a:tr h="640080">
                <a:tc>
                  <a:txBody>
                    <a:bodyPr/>
                    <a:lstStyle/>
                    <a:p>
                      <a:pPr marL="0" indent="0" algn="l">
                        <a:buNone/>
                      </a:pPr>
                      <a:r>
                        <a:rPr lang="en-US" sz="1600" b="1" dirty="0">
                          <a:solidFill>
                            <a:srgbClr val="222831"/>
                          </a:solidFill>
                          <a:latin typeface="Liberation Sans" pitchFamily="34" charset="0"/>
                          <a:ea typeface="Liberation Sans" pitchFamily="34" charset="-122"/>
                          <a:cs typeface="Liberation Sans" pitchFamily="34" charset="-120"/>
                        </a:rPr>
                        <a:t>10.30–11.15</a:t>
                      </a:r>
                      <a:endParaRPr lang="en-US" sz="1600" dirty="0">
                        <a:latin typeface="Liberation Sans" charset="0"/>
                        <a:ea typeface="Liberation Sans" charset="0"/>
                        <a:cs typeface="Liberation Sans" charset="0"/>
                      </a:endParaRPr>
                    </a:p>
                  </a:txBody>
                  <a:tcPr marL="114300" marR="114300" marT="88900" marB="88900" anchor="ctr">
                    <a:lnL w="6350" cap="flat" cmpd="sng" algn="ctr">
                      <a:solidFill>
                        <a:srgbClr val="DED8C7"/>
                      </a:solidFill>
                      <a:prstDash val="solid"/>
                      <a:round/>
                      <a:headEnd type="none" w="med" len="med"/>
                      <a:tailEnd type="none" w="med" len="med"/>
                    </a:lnL>
                    <a:lnR w="6350" cap="flat" cmpd="sng" algn="ctr">
                      <a:solidFill>
                        <a:srgbClr val="DED8C7"/>
                      </a:solidFill>
                      <a:prstDash val="solid"/>
                      <a:round/>
                      <a:headEnd type="none" w="med" len="med"/>
                      <a:tailEnd type="none" w="med" len="med"/>
                    </a:lnR>
                    <a:lnT w="6350" cap="flat" cmpd="sng" algn="ctr">
                      <a:solidFill>
                        <a:srgbClr val="DED8C7"/>
                      </a:solidFill>
                      <a:prstDash val="solid"/>
                      <a:round/>
                      <a:headEnd type="none" w="med" len="med"/>
                      <a:tailEnd type="none" w="med" len="med"/>
                    </a:lnT>
                    <a:lnB w="6350" cap="flat" cmpd="sng" algn="ctr">
                      <a:solidFill>
                        <a:srgbClr val="DED8C7"/>
                      </a:solidFill>
                      <a:prstDash val="solid"/>
                      <a:round/>
                      <a:headEnd type="none" w="med" len="med"/>
                      <a:tailEnd type="none" w="med" len="med"/>
                    </a:lnB>
                    <a:solidFill>
                      <a:srgbClr val="FFFFFF"/>
                    </a:solidFill>
                  </a:tcPr>
                </a:tc>
                <a:tc>
                  <a:txBody>
                    <a:bodyPr/>
                    <a:lstStyle/>
                    <a:p>
                      <a:pPr marL="0" indent="0" algn="l">
                        <a:buNone/>
                      </a:pPr>
                      <a:r>
                        <a:rPr lang="en-US" sz="1600" dirty="0">
                          <a:solidFill>
                            <a:srgbClr val="222831"/>
                          </a:solidFill>
                          <a:latin typeface="Liberation Sans" pitchFamily="34" charset="0"/>
                          <a:ea typeface="Liberation Sans" pitchFamily="34" charset="-122"/>
                          <a:cs typeface="Liberation Sans" pitchFamily="34" charset="-120"/>
                        </a:rPr>
                        <a:t>45</a:t>
                      </a:r>
                      <a:endParaRPr lang="en-US" sz="1600" dirty="0">
                        <a:latin typeface="Liberation Sans" charset="0"/>
                        <a:ea typeface="Liberation Sans" charset="0"/>
                        <a:cs typeface="Liberation Sans" charset="0"/>
                      </a:endParaRPr>
                    </a:p>
                  </a:txBody>
                  <a:tcPr marL="114300" marR="114300" marT="88900" marB="88900" anchor="ctr">
                    <a:lnL w="6350" cap="flat" cmpd="sng" algn="ctr">
                      <a:solidFill>
                        <a:srgbClr val="DED8C7"/>
                      </a:solidFill>
                      <a:prstDash val="solid"/>
                      <a:round/>
                      <a:headEnd type="none" w="med" len="med"/>
                      <a:tailEnd type="none" w="med" len="med"/>
                    </a:lnL>
                    <a:lnR w="6350" cap="flat" cmpd="sng" algn="ctr">
                      <a:solidFill>
                        <a:srgbClr val="DED8C7"/>
                      </a:solidFill>
                      <a:prstDash val="solid"/>
                      <a:round/>
                      <a:headEnd type="none" w="med" len="med"/>
                      <a:tailEnd type="none" w="med" len="med"/>
                    </a:lnR>
                    <a:lnT w="6350" cap="flat" cmpd="sng" algn="ctr">
                      <a:solidFill>
                        <a:srgbClr val="DED8C7"/>
                      </a:solidFill>
                      <a:prstDash val="solid"/>
                      <a:round/>
                      <a:headEnd type="none" w="med" len="med"/>
                      <a:tailEnd type="none" w="med" len="med"/>
                    </a:lnT>
                    <a:lnB w="6350" cap="flat" cmpd="sng" algn="ctr">
                      <a:solidFill>
                        <a:srgbClr val="DED8C7"/>
                      </a:solidFill>
                      <a:prstDash val="solid"/>
                      <a:round/>
                      <a:headEnd type="none" w="med" len="med"/>
                      <a:tailEnd type="none" w="med" len="med"/>
                    </a:lnB>
                    <a:solidFill>
                      <a:srgbClr val="FFFFFF"/>
                    </a:solidFill>
                  </a:tcPr>
                </a:tc>
                <a:tc>
                  <a:txBody>
                    <a:bodyPr/>
                    <a:lstStyle/>
                    <a:p>
                      <a:pPr marL="0" indent="0" algn="l">
                        <a:buNone/>
                      </a:pPr>
                      <a:r>
                        <a:rPr lang="en-US" sz="1600" b="1" dirty="0">
                          <a:solidFill>
                            <a:srgbClr val="222831"/>
                          </a:solidFill>
                          <a:latin typeface="Liberation Sans" pitchFamily="34" charset="0"/>
                          <a:ea typeface="Liberation Sans" pitchFamily="34" charset="-122"/>
                          <a:cs typeface="Liberation Sans" pitchFamily="34" charset="-120"/>
                        </a:rPr>
                        <a:t>Sesi 6: Perlakuan dan rencana aksi</a:t>
                      </a:r>
                      <a:endParaRPr lang="en-US" sz="1600" dirty="0">
                        <a:latin typeface="Liberation Sans" charset="0"/>
                        <a:ea typeface="Liberation Sans" charset="0"/>
                        <a:cs typeface="Liberation Sans" charset="0"/>
                      </a:endParaRPr>
                    </a:p>
                  </a:txBody>
                  <a:tcPr marL="114300" marR="114300" marT="88900" marB="88900" anchor="ctr">
                    <a:lnL w="6350" cap="flat" cmpd="sng" algn="ctr">
                      <a:solidFill>
                        <a:srgbClr val="DED8C7"/>
                      </a:solidFill>
                      <a:prstDash val="solid"/>
                      <a:round/>
                      <a:headEnd type="none" w="med" len="med"/>
                      <a:tailEnd type="none" w="med" len="med"/>
                    </a:lnL>
                    <a:lnR w="6350" cap="flat" cmpd="sng" algn="ctr">
                      <a:solidFill>
                        <a:srgbClr val="DED8C7"/>
                      </a:solidFill>
                      <a:prstDash val="solid"/>
                      <a:round/>
                      <a:headEnd type="none" w="med" len="med"/>
                      <a:tailEnd type="none" w="med" len="med"/>
                    </a:lnR>
                    <a:lnT w="6350" cap="flat" cmpd="sng" algn="ctr">
                      <a:solidFill>
                        <a:srgbClr val="DED8C7"/>
                      </a:solidFill>
                      <a:prstDash val="solid"/>
                      <a:round/>
                      <a:headEnd type="none" w="med" len="med"/>
                      <a:tailEnd type="none" w="med" len="med"/>
                    </a:lnT>
                    <a:lnB w="6350" cap="flat" cmpd="sng" algn="ctr">
                      <a:solidFill>
                        <a:srgbClr val="DED8C7"/>
                      </a:solidFill>
                      <a:prstDash val="solid"/>
                      <a:round/>
                      <a:headEnd type="none" w="med" len="med"/>
                      <a:tailEnd type="none" w="med" len="med"/>
                    </a:lnB>
                    <a:solidFill>
                      <a:srgbClr val="FFFFFF"/>
                    </a:solidFill>
                  </a:tcPr>
                </a:tc>
                <a:tc>
                  <a:txBody>
                    <a:bodyPr/>
                    <a:lstStyle/>
                    <a:p>
                      <a:pPr marL="0" indent="0" algn="l">
                        <a:buNone/>
                      </a:pPr>
                      <a:r>
                        <a:rPr lang="en-US" sz="1600" dirty="0">
                          <a:solidFill>
                            <a:srgbClr val="222831"/>
                          </a:solidFill>
                          <a:latin typeface="Liberation Sans" pitchFamily="34" charset="0"/>
                          <a:ea typeface="Liberation Sans" pitchFamily="34" charset="-122"/>
                          <a:cs typeface="Liberation Sans" pitchFamily="34" charset="-120"/>
                        </a:rPr>
                        <a:t>Rencana tiga risiko prioritas</a:t>
                      </a:r>
                      <a:endParaRPr lang="en-US" sz="1600" dirty="0">
                        <a:latin typeface="Liberation Sans" charset="0"/>
                        <a:ea typeface="Liberation Sans" charset="0"/>
                        <a:cs typeface="Liberation Sans" charset="0"/>
                      </a:endParaRPr>
                    </a:p>
                  </a:txBody>
                  <a:tcPr marL="114300" marR="114300" marT="88900" marB="88900" anchor="ctr">
                    <a:lnL w="6350" cap="flat" cmpd="sng" algn="ctr">
                      <a:solidFill>
                        <a:srgbClr val="DED8C7"/>
                      </a:solidFill>
                      <a:prstDash val="solid"/>
                      <a:round/>
                      <a:headEnd type="none" w="med" len="med"/>
                      <a:tailEnd type="none" w="med" len="med"/>
                    </a:lnL>
                    <a:lnR w="6350" cap="flat" cmpd="sng" algn="ctr">
                      <a:solidFill>
                        <a:srgbClr val="DED8C7"/>
                      </a:solidFill>
                      <a:prstDash val="solid"/>
                      <a:round/>
                      <a:headEnd type="none" w="med" len="med"/>
                      <a:tailEnd type="none" w="med" len="med"/>
                    </a:lnR>
                    <a:lnT w="6350" cap="flat" cmpd="sng" algn="ctr">
                      <a:solidFill>
                        <a:srgbClr val="DED8C7"/>
                      </a:solidFill>
                      <a:prstDash val="solid"/>
                      <a:round/>
                      <a:headEnd type="none" w="med" len="med"/>
                      <a:tailEnd type="none" w="med" len="med"/>
                    </a:lnT>
                    <a:lnB w="6350" cap="flat" cmpd="sng" algn="ctr">
                      <a:solidFill>
                        <a:srgbClr val="DED8C7"/>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640080">
                <a:tc>
                  <a:txBody>
                    <a:bodyPr/>
                    <a:lstStyle/>
                    <a:p>
                      <a:pPr marL="0" indent="0" algn="l">
                        <a:buNone/>
                      </a:pPr>
                      <a:r>
                        <a:rPr lang="en-US" sz="1600" b="1" dirty="0">
                          <a:solidFill>
                            <a:srgbClr val="222831"/>
                          </a:solidFill>
                          <a:latin typeface="Liberation Sans" pitchFamily="34" charset="0"/>
                          <a:ea typeface="Liberation Sans" pitchFamily="34" charset="-122"/>
                          <a:cs typeface="Liberation Sans" pitchFamily="34" charset="-120"/>
                        </a:rPr>
                        <a:t>11.15–12.00</a:t>
                      </a:r>
                      <a:endParaRPr lang="en-US" sz="1600" dirty="0">
                        <a:latin typeface="Liberation Sans" charset="0"/>
                        <a:ea typeface="Liberation Sans" charset="0"/>
                        <a:cs typeface="Liberation Sans" charset="0"/>
                      </a:endParaRPr>
                    </a:p>
                  </a:txBody>
                  <a:tcPr marL="114300" marR="114300" marT="88900" marB="88900" anchor="ctr">
                    <a:lnL w="6350" cap="flat" cmpd="sng" algn="ctr">
                      <a:solidFill>
                        <a:srgbClr val="DED8C7"/>
                      </a:solidFill>
                      <a:prstDash val="solid"/>
                      <a:round/>
                      <a:headEnd type="none" w="med" len="med"/>
                      <a:tailEnd type="none" w="med" len="med"/>
                    </a:lnL>
                    <a:lnR w="6350" cap="flat" cmpd="sng" algn="ctr">
                      <a:solidFill>
                        <a:srgbClr val="DED8C7"/>
                      </a:solidFill>
                      <a:prstDash val="solid"/>
                      <a:round/>
                      <a:headEnd type="none" w="med" len="med"/>
                      <a:tailEnd type="none" w="med" len="med"/>
                    </a:lnR>
                    <a:lnT w="6350" cap="flat" cmpd="sng" algn="ctr">
                      <a:solidFill>
                        <a:srgbClr val="DED8C7"/>
                      </a:solidFill>
                      <a:prstDash val="solid"/>
                      <a:round/>
                      <a:headEnd type="none" w="med" len="med"/>
                      <a:tailEnd type="none" w="med" len="med"/>
                    </a:lnT>
                    <a:lnB w="6350" cap="flat" cmpd="sng" algn="ctr">
                      <a:solidFill>
                        <a:srgbClr val="DED8C7"/>
                      </a:solidFill>
                      <a:prstDash val="solid"/>
                      <a:round/>
                      <a:headEnd type="none" w="med" len="med"/>
                      <a:tailEnd type="none" w="med" len="med"/>
                    </a:lnB>
                    <a:solidFill>
                      <a:srgbClr val="FFFFFF"/>
                    </a:solidFill>
                  </a:tcPr>
                </a:tc>
                <a:tc>
                  <a:txBody>
                    <a:bodyPr/>
                    <a:lstStyle/>
                    <a:p>
                      <a:pPr marL="0" indent="0" algn="l">
                        <a:buNone/>
                      </a:pPr>
                      <a:r>
                        <a:rPr lang="en-US" sz="1600" dirty="0">
                          <a:solidFill>
                            <a:srgbClr val="222831"/>
                          </a:solidFill>
                          <a:latin typeface="Liberation Sans" pitchFamily="34" charset="0"/>
                          <a:ea typeface="Liberation Sans" pitchFamily="34" charset="-122"/>
                          <a:cs typeface="Liberation Sans" pitchFamily="34" charset="-120"/>
                        </a:rPr>
                        <a:t>45</a:t>
                      </a:r>
                      <a:endParaRPr lang="en-US" sz="1600" dirty="0">
                        <a:latin typeface="Liberation Sans" charset="0"/>
                        <a:ea typeface="Liberation Sans" charset="0"/>
                        <a:cs typeface="Liberation Sans" charset="0"/>
                      </a:endParaRPr>
                    </a:p>
                  </a:txBody>
                  <a:tcPr marL="114300" marR="114300" marT="88900" marB="88900" anchor="ctr">
                    <a:lnL w="6350" cap="flat" cmpd="sng" algn="ctr">
                      <a:solidFill>
                        <a:srgbClr val="DED8C7"/>
                      </a:solidFill>
                      <a:prstDash val="solid"/>
                      <a:round/>
                      <a:headEnd type="none" w="med" len="med"/>
                      <a:tailEnd type="none" w="med" len="med"/>
                    </a:lnL>
                    <a:lnR w="6350" cap="flat" cmpd="sng" algn="ctr">
                      <a:solidFill>
                        <a:srgbClr val="DED8C7"/>
                      </a:solidFill>
                      <a:prstDash val="solid"/>
                      <a:round/>
                      <a:headEnd type="none" w="med" len="med"/>
                      <a:tailEnd type="none" w="med" len="med"/>
                    </a:lnR>
                    <a:lnT w="6350" cap="flat" cmpd="sng" algn="ctr">
                      <a:solidFill>
                        <a:srgbClr val="DED8C7"/>
                      </a:solidFill>
                      <a:prstDash val="solid"/>
                      <a:round/>
                      <a:headEnd type="none" w="med" len="med"/>
                      <a:tailEnd type="none" w="med" len="med"/>
                    </a:lnT>
                    <a:lnB w="6350" cap="flat" cmpd="sng" algn="ctr">
                      <a:solidFill>
                        <a:srgbClr val="DED8C7"/>
                      </a:solidFill>
                      <a:prstDash val="solid"/>
                      <a:round/>
                      <a:headEnd type="none" w="med" len="med"/>
                      <a:tailEnd type="none" w="med" len="med"/>
                    </a:lnB>
                    <a:solidFill>
                      <a:srgbClr val="FFFFFF"/>
                    </a:solidFill>
                  </a:tcPr>
                </a:tc>
                <a:tc>
                  <a:txBody>
                    <a:bodyPr/>
                    <a:lstStyle/>
                    <a:p>
                      <a:pPr marL="0" indent="0" algn="l">
                        <a:buNone/>
                      </a:pPr>
                      <a:r>
                        <a:rPr lang="en-US" sz="1600" b="1" dirty="0">
                          <a:solidFill>
                            <a:srgbClr val="222831"/>
                          </a:solidFill>
                          <a:latin typeface="Liberation Sans" pitchFamily="34" charset="0"/>
                          <a:ea typeface="Liberation Sans" pitchFamily="34" charset="-122"/>
                          <a:cs typeface="Liberation Sans" pitchFamily="34" charset="-120"/>
                        </a:rPr>
                        <a:t>Sesi 7: Pemantauan, KRI, dan eskalasi</a:t>
                      </a:r>
                      <a:endParaRPr lang="en-US" sz="1600" dirty="0">
                        <a:latin typeface="Liberation Sans" charset="0"/>
                        <a:ea typeface="Liberation Sans" charset="0"/>
                        <a:cs typeface="Liberation Sans" charset="0"/>
                      </a:endParaRPr>
                    </a:p>
                  </a:txBody>
                  <a:tcPr marL="114300" marR="114300" marT="88900" marB="88900" anchor="ctr">
                    <a:lnL w="6350" cap="flat" cmpd="sng" algn="ctr">
                      <a:solidFill>
                        <a:srgbClr val="DED8C7"/>
                      </a:solidFill>
                      <a:prstDash val="solid"/>
                      <a:round/>
                      <a:headEnd type="none" w="med" len="med"/>
                      <a:tailEnd type="none" w="med" len="med"/>
                    </a:lnL>
                    <a:lnR w="6350" cap="flat" cmpd="sng" algn="ctr">
                      <a:solidFill>
                        <a:srgbClr val="DED8C7"/>
                      </a:solidFill>
                      <a:prstDash val="solid"/>
                      <a:round/>
                      <a:headEnd type="none" w="med" len="med"/>
                      <a:tailEnd type="none" w="med" len="med"/>
                    </a:lnR>
                    <a:lnT w="6350" cap="flat" cmpd="sng" algn="ctr">
                      <a:solidFill>
                        <a:srgbClr val="DED8C7"/>
                      </a:solidFill>
                      <a:prstDash val="solid"/>
                      <a:round/>
                      <a:headEnd type="none" w="med" len="med"/>
                      <a:tailEnd type="none" w="med" len="med"/>
                    </a:lnT>
                    <a:lnB w="6350" cap="flat" cmpd="sng" algn="ctr">
                      <a:solidFill>
                        <a:srgbClr val="DED8C7"/>
                      </a:solidFill>
                      <a:prstDash val="solid"/>
                      <a:round/>
                      <a:headEnd type="none" w="med" len="med"/>
                      <a:tailEnd type="none" w="med" len="med"/>
                    </a:lnB>
                    <a:solidFill>
                      <a:srgbClr val="FFFFFF"/>
                    </a:solidFill>
                  </a:tcPr>
                </a:tc>
                <a:tc>
                  <a:txBody>
                    <a:bodyPr/>
                    <a:lstStyle/>
                    <a:p>
                      <a:pPr marL="0" indent="0" algn="l">
                        <a:buNone/>
                      </a:pPr>
                      <a:r>
                        <a:rPr lang="en-US" sz="1600" dirty="0">
                          <a:solidFill>
                            <a:srgbClr val="222831"/>
                          </a:solidFill>
                          <a:latin typeface="Liberation Sans" pitchFamily="34" charset="0"/>
                          <a:ea typeface="Liberation Sans" pitchFamily="34" charset="-122"/>
                          <a:cs typeface="Liberation Sans" pitchFamily="34" charset="-120"/>
                        </a:rPr>
                        <a:t>Minimal dua KRI dan alur eskalasi</a:t>
                      </a:r>
                      <a:endParaRPr lang="en-US" sz="1600" dirty="0">
                        <a:latin typeface="Liberation Sans" charset="0"/>
                        <a:ea typeface="Liberation Sans" charset="0"/>
                        <a:cs typeface="Liberation Sans" charset="0"/>
                      </a:endParaRPr>
                    </a:p>
                  </a:txBody>
                  <a:tcPr marL="114300" marR="114300" marT="88900" marB="88900" anchor="ctr">
                    <a:lnL w="6350" cap="flat" cmpd="sng" algn="ctr">
                      <a:solidFill>
                        <a:srgbClr val="DED8C7"/>
                      </a:solidFill>
                      <a:prstDash val="solid"/>
                      <a:round/>
                      <a:headEnd type="none" w="med" len="med"/>
                      <a:tailEnd type="none" w="med" len="med"/>
                    </a:lnL>
                    <a:lnR w="6350" cap="flat" cmpd="sng" algn="ctr">
                      <a:solidFill>
                        <a:srgbClr val="DED8C7"/>
                      </a:solidFill>
                      <a:prstDash val="solid"/>
                      <a:round/>
                      <a:headEnd type="none" w="med" len="med"/>
                      <a:tailEnd type="none" w="med" len="med"/>
                    </a:lnR>
                    <a:lnT w="6350" cap="flat" cmpd="sng" algn="ctr">
                      <a:solidFill>
                        <a:srgbClr val="DED8C7"/>
                      </a:solidFill>
                      <a:prstDash val="solid"/>
                      <a:round/>
                      <a:headEnd type="none" w="med" len="med"/>
                      <a:tailEnd type="none" w="med" len="med"/>
                    </a:lnT>
                    <a:lnB w="6350" cap="flat" cmpd="sng" algn="ctr">
                      <a:solidFill>
                        <a:srgbClr val="DED8C7"/>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bl>
          </a:graphicData>
        </a:graphic>
      </p:graphicFrame>
      <p:sp>
        <p:nvSpPr>
          <p:cNvPr id="15" name="source_footer"/>
          <p:cNvSpPr/>
          <p:nvPr/>
        </p:nvSpPr>
        <p:spPr>
          <a:xfrm>
            <a:off x="548640" y="6144768"/>
            <a:ext cx="11091672" cy="164592"/>
          </a:xfrm>
          <a:prstGeom prst="rect">
            <a:avLst/>
          </a:prstGeom>
          <a:noFill/>
          <a:ln/>
        </p:spPr>
        <p:txBody>
          <a:bodyPr wrap="square" lIns="0" tIns="0" rIns="0" bIns="0" rtlCol="0" anchor="t"/>
          <a:lstStyle/>
          <a:p>
            <a:pPr marL="0" indent="0">
              <a:lnSpc>
                <a:spcPct val="110000"/>
              </a:lnSpc>
              <a:buNone/>
            </a:pPr>
            <a:r>
              <a:rPr lang="en-US" sz="1050" dirty="0">
                <a:solidFill>
                  <a:srgbClr val="59616C"/>
                </a:solidFill>
                <a:latin typeface="Liberation Sans" pitchFamily="34" charset="0"/>
                <a:ea typeface="Liberation Sans" pitchFamily="34" charset="-122"/>
                <a:cs typeface="Liberation Sans" pitchFamily="34" charset="-120"/>
              </a:rPr>
              <a:t>Hari 2: 300 menit pembelajaran + 90 menit istirahat | Pembagian sesi merupakan rancangan fasilitasi.</a:t>
            </a:r>
            <a:endParaRPr lang="en-US" sz="10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a:effectLst/>
      </p:bgPr>
    </p:bg>
    <p:spTree>
      <p:nvGrpSpPr>
        <p:cNvPr id="1" name=""/>
        <p:cNvGrpSpPr/>
        <p:nvPr/>
      </p:nvGrpSpPr>
      <p:grpSpPr>
        <a:xfrm>
          <a:off x="0" y="0"/>
          <a:ext cx="0" cy="0"/>
          <a:chOff x="0" y="0"/>
          <a:chExt cx="0" cy="0"/>
        </a:xfrm>
      </p:grpSpPr>
      <p:sp>
        <p:nvSpPr>
          <p:cNvPr id="2" name="gold_header"/>
          <p:cNvSpPr/>
          <p:nvPr/>
        </p:nvSpPr>
        <p:spPr>
          <a:xfrm>
            <a:off x="0" y="0"/>
            <a:ext cx="12192000" cy="457200"/>
          </a:xfrm>
          <a:prstGeom prst="rect">
            <a:avLst/>
          </a:prstGeom>
          <a:solidFill>
            <a:srgbClr val="D6AF45"/>
          </a:solidFill>
          <a:ln w="7620">
            <a:solidFill>
              <a:srgbClr val="D6AF45"/>
            </a:solidFill>
            <a:prstDash val="solid"/>
          </a:ln>
        </p:spPr>
        <p:txBody>
          <a:bodyPr/>
          <a:lstStyle/>
          <a:p>
            <a:endParaRPr lang="en-US"/>
          </a:p>
        </p:txBody>
      </p:sp>
      <p:sp>
        <p:nvSpPr>
          <p:cNvPr id="3" name="white_header_panel"/>
          <p:cNvSpPr/>
          <p:nvPr/>
        </p:nvSpPr>
        <p:spPr>
          <a:xfrm>
            <a:off x="8366760" y="0"/>
            <a:ext cx="3825240" cy="457200"/>
          </a:xfrm>
          <a:prstGeom prst="rect">
            <a:avLst/>
          </a:prstGeom>
          <a:solidFill>
            <a:srgbClr val="FFFFFF"/>
          </a:solidFill>
          <a:ln w="7620">
            <a:solidFill>
              <a:srgbClr val="FFFFFF"/>
            </a:solidFill>
            <a:prstDash val="solid"/>
          </a:ln>
        </p:spPr>
        <p:txBody>
          <a:bodyPr/>
          <a:lstStyle/>
          <a:p>
            <a:endParaRPr lang="en-US"/>
          </a:p>
        </p:txBody>
      </p:sp>
      <p:sp>
        <p:nvSpPr>
          <p:cNvPr id="4" name="header_course"/>
          <p:cNvSpPr/>
          <p:nvPr/>
        </p:nvSpPr>
        <p:spPr>
          <a:xfrm>
            <a:off x="548640" y="132588"/>
            <a:ext cx="7498080" cy="201168"/>
          </a:xfrm>
          <a:prstGeom prst="rect">
            <a:avLst/>
          </a:prstGeom>
          <a:noFill/>
          <a:ln/>
        </p:spPr>
        <p:txBody>
          <a:bodyPr wrap="square" lIns="0" tIns="0" rIns="0" bIns="0" rtlCol="0" anchor="t"/>
          <a:lstStyle/>
          <a:p>
            <a:pPr marL="0" indent="0">
              <a:lnSpc>
                <a:spcPct val="110000"/>
              </a:lnSpc>
              <a:buNone/>
            </a:pPr>
            <a:r>
              <a:rPr lang="en-US" sz="1200" b="1" dirty="0">
                <a:solidFill>
                  <a:srgbClr val="222831"/>
                </a:solidFill>
                <a:latin typeface="Liberation Sans" pitchFamily="34" charset="0"/>
                <a:ea typeface="Liberation Sans" pitchFamily="34" charset="-122"/>
                <a:cs typeface="Liberation Sans" pitchFamily="34" charset="-120"/>
              </a:rPr>
              <a:t>ChRMP  |  AGENDA DAN OUTLINE</a:t>
            </a:r>
            <a:endParaRPr lang="en-US" sz="1200" dirty="0"/>
          </a:p>
        </p:txBody>
      </p:sp>
      <p:sp>
        <p:nvSpPr>
          <p:cNvPr id="5" name="header_venue"/>
          <p:cNvSpPr/>
          <p:nvPr/>
        </p:nvSpPr>
        <p:spPr>
          <a:xfrm>
            <a:off x="8613648" y="132588"/>
            <a:ext cx="3017520" cy="201168"/>
          </a:xfrm>
          <a:prstGeom prst="rect">
            <a:avLst/>
          </a:prstGeom>
          <a:noFill/>
          <a:ln/>
        </p:spPr>
        <p:txBody>
          <a:bodyPr wrap="square" lIns="0" tIns="0" rIns="0" bIns="0" rtlCol="0" anchor="t"/>
          <a:lstStyle/>
          <a:p>
            <a:pPr marL="0" indent="0" algn="r">
              <a:lnSpc>
                <a:spcPct val="110000"/>
              </a:lnSpc>
              <a:buNone/>
            </a:pPr>
            <a:r>
              <a:rPr lang="en-US" sz="1200" b="1" dirty="0">
                <a:solidFill>
                  <a:srgbClr val="8C681A"/>
                </a:solidFill>
                <a:latin typeface="Liberation Sans" pitchFamily="34" charset="0"/>
                <a:ea typeface="Liberation Sans" pitchFamily="34" charset="-122"/>
                <a:cs typeface="Liberation Sans" pitchFamily="34" charset="-120"/>
              </a:rPr>
              <a:t>IHT BPK RI  |  CAWANG</a:t>
            </a:r>
            <a:endParaRPr lang="en-US" sz="1200" dirty="0"/>
          </a:p>
        </p:txBody>
      </p:sp>
      <p:sp>
        <p:nvSpPr>
          <p:cNvPr id="6" name="gold_footer"/>
          <p:cNvSpPr/>
          <p:nvPr/>
        </p:nvSpPr>
        <p:spPr>
          <a:xfrm>
            <a:off x="0" y="6437376"/>
            <a:ext cx="12192000" cy="420624"/>
          </a:xfrm>
          <a:prstGeom prst="rect">
            <a:avLst/>
          </a:prstGeom>
          <a:solidFill>
            <a:srgbClr val="D6AF45"/>
          </a:solidFill>
          <a:ln w="7620">
            <a:solidFill>
              <a:srgbClr val="D6AF45"/>
            </a:solidFill>
            <a:prstDash val="solid"/>
          </a:ln>
        </p:spPr>
        <p:txBody>
          <a:bodyPr/>
          <a:lstStyle/>
          <a:p>
            <a:endParaRPr lang="en-US"/>
          </a:p>
        </p:txBody>
      </p:sp>
      <p:sp>
        <p:nvSpPr>
          <p:cNvPr id="7" name="white_footer_panel"/>
          <p:cNvSpPr/>
          <p:nvPr/>
        </p:nvSpPr>
        <p:spPr>
          <a:xfrm>
            <a:off x="0" y="6437376"/>
            <a:ext cx="8366760" cy="420624"/>
          </a:xfrm>
          <a:prstGeom prst="rect">
            <a:avLst/>
          </a:prstGeom>
          <a:solidFill>
            <a:srgbClr val="FFFFFF"/>
          </a:solidFill>
          <a:ln w="7620">
            <a:solidFill>
              <a:srgbClr val="FFFFFF"/>
            </a:solidFill>
            <a:prstDash val="solid"/>
          </a:ln>
        </p:spPr>
        <p:txBody>
          <a:bodyPr/>
          <a:lstStyle/>
          <a:p>
            <a:endParaRPr lang="en-US"/>
          </a:p>
        </p:txBody>
      </p:sp>
      <p:sp>
        <p:nvSpPr>
          <p:cNvPr id="8" name="footer_presenter"/>
          <p:cNvSpPr/>
          <p:nvPr/>
        </p:nvSpPr>
        <p:spPr>
          <a:xfrm>
            <a:off x="548640" y="6556248"/>
            <a:ext cx="7589520" cy="164592"/>
          </a:xfrm>
          <a:prstGeom prst="rect">
            <a:avLst/>
          </a:prstGeom>
          <a:noFill/>
          <a:ln/>
        </p:spPr>
        <p:txBody>
          <a:bodyPr wrap="square" lIns="0" tIns="0" rIns="0" bIns="0" rtlCol="0" anchor="t"/>
          <a:lstStyle/>
          <a:p>
            <a:pPr marL="0" indent="0">
              <a:lnSpc>
                <a:spcPct val="110000"/>
              </a:lnSpc>
              <a:buNone/>
            </a:pPr>
            <a:r>
              <a:rPr lang="en-US" sz="1050" dirty="0">
                <a:solidFill>
                  <a:srgbClr val="59616C"/>
                </a:solidFill>
                <a:latin typeface="Liberation Sans" pitchFamily="34" charset="0"/>
                <a:ea typeface="Liberation Sans" pitchFamily="34" charset="-122"/>
                <a:cs typeface="Liberation Sans" pitchFamily="34" charset="-120"/>
              </a:rPr>
              <a:t>Prof. Dr. Ahmad Subagyo  |  SBKI Training &amp; Consulting</a:t>
            </a:r>
            <a:endParaRPr lang="en-US" sz="1050" dirty="0"/>
          </a:p>
        </p:txBody>
      </p:sp>
      <p:sp>
        <p:nvSpPr>
          <p:cNvPr id="9" name="footer_date"/>
          <p:cNvSpPr/>
          <p:nvPr/>
        </p:nvSpPr>
        <p:spPr>
          <a:xfrm>
            <a:off x="8595360" y="6547104"/>
            <a:ext cx="2468880" cy="182880"/>
          </a:xfrm>
          <a:prstGeom prst="rect">
            <a:avLst/>
          </a:prstGeom>
          <a:noFill/>
          <a:ln/>
        </p:spPr>
        <p:txBody>
          <a:bodyPr wrap="square" lIns="0" tIns="0" rIns="0" bIns="0" rtlCol="0" anchor="t"/>
          <a:lstStyle/>
          <a:p>
            <a:pPr marL="0" indent="0" algn="r">
              <a:lnSpc>
                <a:spcPct val="110000"/>
              </a:lnSpc>
              <a:buNone/>
            </a:pPr>
            <a:r>
              <a:rPr lang="en-US" sz="1050" b="1" dirty="0">
                <a:solidFill>
                  <a:srgbClr val="222831"/>
                </a:solidFill>
                <a:latin typeface="Liberation Sans" pitchFamily="34" charset="0"/>
                <a:ea typeface="Liberation Sans" pitchFamily="34" charset="-122"/>
                <a:cs typeface="Liberation Sans" pitchFamily="34" charset="-120"/>
              </a:rPr>
              <a:t>3–4 November 2026</a:t>
            </a:r>
            <a:endParaRPr lang="en-US" sz="1050" dirty="0"/>
          </a:p>
        </p:txBody>
      </p:sp>
      <p:sp>
        <p:nvSpPr>
          <p:cNvPr id="10" name="footer_page"/>
          <p:cNvSpPr/>
          <p:nvPr/>
        </p:nvSpPr>
        <p:spPr>
          <a:xfrm>
            <a:off x="11301984" y="6533388"/>
            <a:ext cx="338328" cy="210312"/>
          </a:xfrm>
          <a:prstGeom prst="rect">
            <a:avLst/>
          </a:prstGeom>
          <a:noFill/>
          <a:ln/>
        </p:spPr>
        <p:txBody>
          <a:bodyPr wrap="square" lIns="0" tIns="0" rIns="0" bIns="0" rtlCol="0" anchor="t"/>
          <a:lstStyle/>
          <a:p>
            <a:pPr marL="0" indent="0" algn="r">
              <a:lnSpc>
                <a:spcPct val="110000"/>
              </a:lnSpc>
              <a:buNone/>
            </a:pPr>
            <a:r>
              <a:rPr lang="en-US" sz="1200" b="1" dirty="0">
                <a:solidFill>
                  <a:srgbClr val="222831"/>
                </a:solidFill>
                <a:latin typeface="Liberation Sans" pitchFamily="34" charset="0"/>
                <a:ea typeface="Liberation Sans" pitchFamily="34" charset="-122"/>
                <a:cs typeface="Liberation Sans" pitchFamily="34" charset="-120"/>
              </a:rPr>
              <a:t>06</a:t>
            </a:r>
            <a:endParaRPr lang="en-US" sz="1200" dirty="0"/>
          </a:p>
        </p:txBody>
      </p:sp>
      <p:sp>
        <p:nvSpPr>
          <p:cNvPr id="11" name="section"/>
          <p:cNvSpPr/>
          <p:nvPr/>
        </p:nvSpPr>
        <p:spPr>
          <a:xfrm>
            <a:off x="548640" y="694944"/>
            <a:ext cx="11091672" cy="246888"/>
          </a:xfrm>
          <a:prstGeom prst="rect">
            <a:avLst/>
          </a:prstGeom>
          <a:noFill/>
          <a:ln/>
        </p:spPr>
        <p:txBody>
          <a:bodyPr wrap="square" lIns="0" tIns="0" rIns="0" bIns="0" rtlCol="0" anchor="t"/>
          <a:lstStyle/>
          <a:p>
            <a:pPr marL="0" indent="0">
              <a:lnSpc>
                <a:spcPct val="110000"/>
              </a:lnSpc>
              <a:buNone/>
            </a:pPr>
            <a:r>
              <a:rPr lang="en-US" sz="1400" b="1" dirty="0">
                <a:solidFill>
                  <a:srgbClr val="8C681A"/>
                </a:solidFill>
                <a:latin typeface="Liberation Sans" pitchFamily="34" charset="0"/>
                <a:ea typeface="Liberation Sans" pitchFamily="34" charset="-122"/>
                <a:cs typeface="Liberation Sans" pitchFamily="34" charset="-120"/>
              </a:rPr>
              <a:t>AGENDA HARI 2 / SIANG</a:t>
            </a:r>
            <a:endParaRPr lang="en-US" sz="1400" dirty="0"/>
          </a:p>
        </p:txBody>
      </p:sp>
      <p:sp>
        <p:nvSpPr>
          <p:cNvPr id="12" name="title"/>
          <p:cNvSpPr/>
          <p:nvPr/>
        </p:nvSpPr>
        <p:spPr>
          <a:xfrm>
            <a:off x="548640" y="1060704"/>
            <a:ext cx="11091672" cy="594360"/>
          </a:xfrm>
          <a:prstGeom prst="rect">
            <a:avLst/>
          </a:prstGeom>
          <a:noFill/>
          <a:ln/>
        </p:spPr>
        <p:txBody>
          <a:bodyPr wrap="square" lIns="0" tIns="0" rIns="0" bIns="0" rtlCol="0" anchor="t"/>
          <a:lstStyle/>
          <a:p>
            <a:pPr marL="0" indent="0">
              <a:lnSpc>
                <a:spcPct val="110000"/>
              </a:lnSpc>
              <a:buNone/>
            </a:pPr>
            <a:r>
              <a:rPr lang="en-US" sz="3600" b="1" dirty="0">
                <a:solidFill>
                  <a:srgbClr val="222831"/>
                </a:solidFill>
                <a:latin typeface="Liberation Sans" pitchFamily="34" charset="0"/>
                <a:ea typeface="Liberation Sans" pitchFamily="34" charset="-122"/>
                <a:cs typeface="Liberation Sans" pitchFamily="34" charset="-120"/>
              </a:rPr>
              <a:t>Satukan hasil dalam profil risiko</a:t>
            </a:r>
            <a:endParaRPr lang="en-US" sz="3600" dirty="0"/>
          </a:p>
        </p:txBody>
      </p:sp>
      <p:sp>
        <p:nvSpPr>
          <p:cNvPr id="13" name="subtitle"/>
          <p:cNvSpPr/>
          <p:nvPr/>
        </p:nvSpPr>
        <p:spPr>
          <a:xfrm>
            <a:off x="548640" y="1728216"/>
            <a:ext cx="11091672" cy="320040"/>
          </a:xfrm>
          <a:prstGeom prst="rect">
            <a:avLst/>
          </a:prstGeom>
          <a:noFill/>
          <a:ln/>
        </p:spPr>
        <p:txBody>
          <a:bodyPr wrap="square" lIns="0" tIns="0" rIns="0" bIns="0" rtlCol="0" anchor="t"/>
          <a:lstStyle/>
          <a:p>
            <a:pPr marL="0" indent="0">
              <a:lnSpc>
                <a:spcPct val="110000"/>
              </a:lnSpc>
              <a:buNone/>
            </a:pPr>
            <a:r>
              <a:rPr lang="en-US" sz="1600" dirty="0">
                <a:solidFill>
                  <a:srgbClr val="59616C"/>
                </a:solidFill>
                <a:latin typeface="Liberation Sans" pitchFamily="34" charset="0"/>
                <a:ea typeface="Liberation Sans" pitchFamily="34" charset="-122"/>
                <a:cs typeface="Liberation Sans" pitchFamily="34" charset="-120"/>
              </a:rPr>
              <a:t>Rabu, 4 November 2026 | 12.00–15.30 WIB</a:t>
            </a:r>
            <a:endParaRPr lang="en-US" sz="1600" dirty="0"/>
          </a:p>
        </p:txBody>
      </p:sp>
      <p:graphicFrame>
        <p:nvGraphicFramePr>
          <p:cNvPr id="16" name="agenda_table"/>
          <p:cNvGraphicFramePr>
            <a:graphicFrameLocks noGrp="1"/>
          </p:cNvGraphicFramePr>
          <p:nvPr>
            <p:extLst>
              <p:ext uri="{D42A27DB-BD31-4B8C-83A1-F6EECF244321}">
                <p14:modId xmlns:p14="http://schemas.microsoft.com/office/powerpoint/2010/main" val="1579011935"/>
              </p:ext>
            </p:extLst>
          </p:nvPr>
        </p:nvGraphicFramePr>
        <p:xfrm>
          <a:off x="548640" y="2331720"/>
          <a:ext cx="11091672" cy="3630168"/>
        </p:xfrm>
        <a:graphic>
          <a:graphicData uri="http://schemas.openxmlformats.org/drawingml/2006/table">
            <a:tbl>
              <a:tblPr/>
              <a:tblGrid>
                <a:gridCol w="1463040">
                  <a:extLst>
                    <a:ext uri="{9D8B030D-6E8A-4147-A177-3AD203B41FA5}">
                      <a16:colId xmlns:a16="http://schemas.microsoft.com/office/drawing/2014/main" val="20000"/>
                    </a:ext>
                  </a:extLst>
                </a:gridCol>
                <a:gridCol w="960120">
                  <a:extLst>
                    <a:ext uri="{9D8B030D-6E8A-4147-A177-3AD203B41FA5}">
                      <a16:colId xmlns:a16="http://schemas.microsoft.com/office/drawing/2014/main" val="20001"/>
                    </a:ext>
                  </a:extLst>
                </a:gridCol>
                <a:gridCol w="4709160">
                  <a:extLst>
                    <a:ext uri="{9D8B030D-6E8A-4147-A177-3AD203B41FA5}">
                      <a16:colId xmlns:a16="http://schemas.microsoft.com/office/drawing/2014/main" val="20002"/>
                    </a:ext>
                  </a:extLst>
                </a:gridCol>
                <a:gridCol w="3959352">
                  <a:extLst>
                    <a:ext uri="{9D8B030D-6E8A-4147-A177-3AD203B41FA5}">
                      <a16:colId xmlns:a16="http://schemas.microsoft.com/office/drawing/2014/main" val="20003"/>
                    </a:ext>
                  </a:extLst>
                </a:gridCol>
              </a:tblGrid>
              <a:tr h="429768">
                <a:tc>
                  <a:txBody>
                    <a:bodyPr/>
                    <a:lstStyle/>
                    <a:p>
                      <a:pPr marL="0" indent="0" algn="l">
                        <a:buNone/>
                      </a:pPr>
                      <a:r>
                        <a:rPr lang="en-US" sz="1600" b="1" dirty="0">
                          <a:solidFill>
                            <a:srgbClr val="8C681A"/>
                          </a:solidFill>
                          <a:latin typeface="Liberation Sans" pitchFamily="34" charset="0"/>
                          <a:ea typeface="Liberation Sans" pitchFamily="34" charset="-122"/>
                          <a:cs typeface="Liberation Sans" pitchFamily="34" charset="-120"/>
                        </a:rPr>
                        <a:t>Waktu WIB</a:t>
                      </a:r>
                      <a:endParaRPr lang="en-US" sz="1600" dirty="0">
                        <a:latin typeface="Liberation Sans" charset="0"/>
                        <a:ea typeface="Liberation Sans" charset="0"/>
                        <a:cs typeface="Liberation Sans" charset="0"/>
                      </a:endParaRPr>
                    </a:p>
                  </a:txBody>
                  <a:tcPr marL="114300" marR="114300" marT="88900" marB="88900" anchor="ctr">
                    <a:lnL w="6350" cap="flat" cmpd="sng" algn="ctr">
                      <a:solidFill>
                        <a:srgbClr val="DED8C7"/>
                      </a:solidFill>
                      <a:prstDash val="solid"/>
                      <a:round/>
                      <a:headEnd type="none" w="med" len="med"/>
                      <a:tailEnd type="none" w="med" len="med"/>
                    </a:lnL>
                    <a:lnR w="6350" cap="flat" cmpd="sng" algn="ctr">
                      <a:solidFill>
                        <a:srgbClr val="DED8C7"/>
                      </a:solidFill>
                      <a:prstDash val="solid"/>
                      <a:round/>
                      <a:headEnd type="none" w="med" len="med"/>
                      <a:tailEnd type="none" w="med" len="med"/>
                    </a:lnR>
                    <a:lnT w="6350" cap="flat" cmpd="sng" algn="ctr">
                      <a:solidFill>
                        <a:srgbClr val="DED8C7"/>
                      </a:solidFill>
                      <a:prstDash val="solid"/>
                      <a:round/>
                      <a:headEnd type="none" w="med" len="med"/>
                      <a:tailEnd type="none" w="med" len="med"/>
                    </a:lnT>
                    <a:lnB w="6350" cap="flat" cmpd="sng" algn="ctr">
                      <a:solidFill>
                        <a:srgbClr val="DED8C7"/>
                      </a:solidFill>
                      <a:prstDash val="solid"/>
                      <a:round/>
                      <a:headEnd type="none" w="med" len="med"/>
                      <a:tailEnd type="none" w="med" len="med"/>
                    </a:lnB>
                    <a:solidFill>
                      <a:srgbClr val="FBF6E7"/>
                    </a:solidFill>
                  </a:tcPr>
                </a:tc>
                <a:tc>
                  <a:txBody>
                    <a:bodyPr/>
                    <a:lstStyle/>
                    <a:p>
                      <a:pPr marL="0" indent="0" algn="l">
                        <a:buNone/>
                      </a:pPr>
                      <a:r>
                        <a:rPr lang="en-US" sz="1600" b="1" dirty="0">
                          <a:solidFill>
                            <a:srgbClr val="8C681A"/>
                          </a:solidFill>
                          <a:latin typeface="Liberation Sans" pitchFamily="34" charset="0"/>
                          <a:ea typeface="Liberation Sans" pitchFamily="34" charset="-122"/>
                          <a:cs typeface="Liberation Sans" pitchFamily="34" charset="-120"/>
                        </a:rPr>
                        <a:t>Menit</a:t>
                      </a:r>
                      <a:endParaRPr lang="en-US" sz="1600" dirty="0">
                        <a:latin typeface="Liberation Sans" charset="0"/>
                        <a:ea typeface="Liberation Sans" charset="0"/>
                        <a:cs typeface="Liberation Sans" charset="0"/>
                      </a:endParaRPr>
                    </a:p>
                  </a:txBody>
                  <a:tcPr marL="114300" marR="114300" marT="88900" marB="88900" anchor="ctr">
                    <a:lnL w="6350" cap="flat" cmpd="sng" algn="ctr">
                      <a:solidFill>
                        <a:srgbClr val="DED8C7"/>
                      </a:solidFill>
                      <a:prstDash val="solid"/>
                      <a:round/>
                      <a:headEnd type="none" w="med" len="med"/>
                      <a:tailEnd type="none" w="med" len="med"/>
                    </a:lnL>
                    <a:lnR w="6350" cap="flat" cmpd="sng" algn="ctr">
                      <a:solidFill>
                        <a:srgbClr val="DED8C7"/>
                      </a:solidFill>
                      <a:prstDash val="solid"/>
                      <a:round/>
                      <a:headEnd type="none" w="med" len="med"/>
                      <a:tailEnd type="none" w="med" len="med"/>
                    </a:lnR>
                    <a:lnT w="6350" cap="flat" cmpd="sng" algn="ctr">
                      <a:solidFill>
                        <a:srgbClr val="DED8C7"/>
                      </a:solidFill>
                      <a:prstDash val="solid"/>
                      <a:round/>
                      <a:headEnd type="none" w="med" len="med"/>
                      <a:tailEnd type="none" w="med" len="med"/>
                    </a:lnT>
                    <a:lnB w="6350" cap="flat" cmpd="sng" algn="ctr">
                      <a:solidFill>
                        <a:srgbClr val="DED8C7"/>
                      </a:solidFill>
                      <a:prstDash val="solid"/>
                      <a:round/>
                      <a:headEnd type="none" w="med" len="med"/>
                      <a:tailEnd type="none" w="med" len="med"/>
                    </a:lnB>
                    <a:solidFill>
                      <a:srgbClr val="FBF6E7"/>
                    </a:solidFill>
                  </a:tcPr>
                </a:tc>
                <a:tc>
                  <a:txBody>
                    <a:bodyPr/>
                    <a:lstStyle/>
                    <a:p>
                      <a:pPr marL="0" indent="0" algn="l">
                        <a:buNone/>
                      </a:pPr>
                      <a:r>
                        <a:rPr lang="en-US" sz="1600" b="1" dirty="0">
                          <a:solidFill>
                            <a:srgbClr val="8C681A"/>
                          </a:solidFill>
                          <a:latin typeface="Liberation Sans" pitchFamily="34" charset="0"/>
                          <a:ea typeface="Liberation Sans" pitchFamily="34" charset="-122"/>
                          <a:cs typeface="Liberation Sans" pitchFamily="34" charset="-120"/>
                        </a:rPr>
                        <a:t>Sesi / kegiatan</a:t>
                      </a:r>
                      <a:endParaRPr lang="en-US" sz="1600" dirty="0">
                        <a:latin typeface="Liberation Sans" charset="0"/>
                        <a:ea typeface="Liberation Sans" charset="0"/>
                        <a:cs typeface="Liberation Sans" charset="0"/>
                      </a:endParaRPr>
                    </a:p>
                  </a:txBody>
                  <a:tcPr marL="114300" marR="114300" marT="88900" marB="88900" anchor="ctr">
                    <a:lnL w="6350" cap="flat" cmpd="sng" algn="ctr">
                      <a:solidFill>
                        <a:srgbClr val="DED8C7"/>
                      </a:solidFill>
                      <a:prstDash val="solid"/>
                      <a:round/>
                      <a:headEnd type="none" w="med" len="med"/>
                      <a:tailEnd type="none" w="med" len="med"/>
                    </a:lnL>
                    <a:lnR w="6350" cap="flat" cmpd="sng" algn="ctr">
                      <a:solidFill>
                        <a:srgbClr val="DED8C7"/>
                      </a:solidFill>
                      <a:prstDash val="solid"/>
                      <a:round/>
                      <a:headEnd type="none" w="med" len="med"/>
                      <a:tailEnd type="none" w="med" len="med"/>
                    </a:lnR>
                    <a:lnT w="6350" cap="flat" cmpd="sng" algn="ctr">
                      <a:solidFill>
                        <a:srgbClr val="DED8C7"/>
                      </a:solidFill>
                      <a:prstDash val="solid"/>
                      <a:round/>
                      <a:headEnd type="none" w="med" len="med"/>
                      <a:tailEnd type="none" w="med" len="med"/>
                    </a:lnT>
                    <a:lnB w="6350" cap="flat" cmpd="sng" algn="ctr">
                      <a:solidFill>
                        <a:srgbClr val="DED8C7"/>
                      </a:solidFill>
                      <a:prstDash val="solid"/>
                      <a:round/>
                      <a:headEnd type="none" w="med" len="med"/>
                      <a:tailEnd type="none" w="med" len="med"/>
                    </a:lnB>
                    <a:solidFill>
                      <a:srgbClr val="FBF6E7"/>
                    </a:solidFill>
                  </a:tcPr>
                </a:tc>
                <a:tc>
                  <a:txBody>
                    <a:bodyPr/>
                    <a:lstStyle/>
                    <a:p>
                      <a:pPr marL="0" indent="0" algn="l">
                        <a:buNone/>
                      </a:pPr>
                      <a:r>
                        <a:rPr lang="en-US" sz="1600" b="1" dirty="0">
                          <a:solidFill>
                            <a:srgbClr val="8C681A"/>
                          </a:solidFill>
                          <a:latin typeface="Liberation Sans" pitchFamily="34" charset="0"/>
                          <a:ea typeface="Liberation Sans" pitchFamily="34" charset="-122"/>
                          <a:cs typeface="Liberation Sans" pitchFamily="34" charset="-120"/>
                        </a:rPr>
                        <a:t>Keluaran utama</a:t>
                      </a:r>
                      <a:endParaRPr lang="en-US" sz="1600" dirty="0">
                        <a:latin typeface="Liberation Sans" charset="0"/>
                        <a:ea typeface="Liberation Sans" charset="0"/>
                        <a:cs typeface="Liberation Sans" charset="0"/>
                      </a:endParaRPr>
                    </a:p>
                  </a:txBody>
                  <a:tcPr marL="114300" marR="114300" marT="88900" marB="88900" anchor="ctr">
                    <a:lnL w="6350" cap="flat" cmpd="sng" algn="ctr">
                      <a:solidFill>
                        <a:srgbClr val="DED8C7"/>
                      </a:solidFill>
                      <a:prstDash val="solid"/>
                      <a:round/>
                      <a:headEnd type="none" w="med" len="med"/>
                      <a:tailEnd type="none" w="med" len="med"/>
                    </a:lnL>
                    <a:lnR w="6350" cap="flat" cmpd="sng" algn="ctr">
                      <a:solidFill>
                        <a:srgbClr val="DED8C7"/>
                      </a:solidFill>
                      <a:prstDash val="solid"/>
                      <a:round/>
                      <a:headEnd type="none" w="med" len="med"/>
                      <a:tailEnd type="none" w="med" len="med"/>
                    </a:lnR>
                    <a:lnT w="6350" cap="flat" cmpd="sng" algn="ctr">
                      <a:solidFill>
                        <a:srgbClr val="DED8C7"/>
                      </a:solidFill>
                      <a:prstDash val="solid"/>
                      <a:round/>
                      <a:headEnd type="none" w="med" len="med"/>
                      <a:tailEnd type="none" w="med" len="med"/>
                    </a:lnT>
                    <a:lnB w="6350" cap="flat" cmpd="sng" algn="ctr">
                      <a:solidFill>
                        <a:srgbClr val="DED8C7"/>
                      </a:solidFill>
                      <a:prstDash val="solid"/>
                      <a:round/>
                      <a:headEnd type="none" w="med" len="med"/>
                      <a:tailEnd type="none" w="med" len="med"/>
                    </a:lnB>
                    <a:solidFill>
                      <a:srgbClr val="FBF6E7"/>
                    </a:solidFill>
                  </a:tcPr>
                </a:tc>
                <a:extLst>
                  <a:ext uri="{0D108BD9-81ED-4DB2-BD59-A6C34878D82A}">
                    <a16:rowId xmlns:a16="http://schemas.microsoft.com/office/drawing/2014/main" val="10000"/>
                  </a:ext>
                </a:extLst>
              </a:tr>
              <a:tr h="640080">
                <a:tc>
                  <a:txBody>
                    <a:bodyPr/>
                    <a:lstStyle/>
                    <a:p>
                      <a:pPr marL="0" indent="0" algn="l">
                        <a:buNone/>
                      </a:pPr>
                      <a:r>
                        <a:rPr lang="en-US" sz="1600" b="1" dirty="0">
                          <a:solidFill>
                            <a:srgbClr val="59616C"/>
                          </a:solidFill>
                          <a:latin typeface="Liberation Sans" pitchFamily="34" charset="0"/>
                          <a:ea typeface="Liberation Sans" pitchFamily="34" charset="-122"/>
                          <a:cs typeface="Liberation Sans" pitchFamily="34" charset="-120"/>
                        </a:rPr>
                        <a:t>12.00–13.00</a:t>
                      </a:r>
                      <a:endParaRPr lang="en-US" sz="1600" dirty="0">
                        <a:latin typeface="Liberation Sans" charset="0"/>
                        <a:ea typeface="Liberation Sans" charset="0"/>
                        <a:cs typeface="Liberation Sans" charset="0"/>
                      </a:endParaRPr>
                    </a:p>
                  </a:txBody>
                  <a:tcPr marL="114300" marR="114300" marT="88900" marB="88900" anchor="ctr">
                    <a:lnL w="6350" cap="flat" cmpd="sng" algn="ctr">
                      <a:solidFill>
                        <a:srgbClr val="DED8C7"/>
                      </a:solidFill>
                      <a:prstDash val="solid"/>
                      <a:round/>
                      <a:headEnd type="none" w="med" len="med"/>
                      <a:tailEnd type="none" w="med" len="med"/>
                    </a:lnL>
                    <a:lnR w="6350" cap="flat" cmpd="sng" algn="ctr">
                      <a:solidFill>
                        <a:srgbClr val="DED8C7"/>
                      </a:solidFill>
                      <a:prstDash val="solid"/>
                      <a:round/>
                      <a:headEnd type="none" w="med" len="med"/>
                      <a:tailEnd type="none" w="med" len="med"/>
                    </a:lnR>
                    <a:lnT w="6350" cap="flat" cmpd="sng" algn="ctr">
                      <a:solidFill>
                        <a:srgbClr val="DED8C7"/>
                      </a:solidFill>
                      <a:prstDash val="solid"/>
                      <a:round/>
                      <a:headEnd type="none" w="med" len="med"/>
                      <a:tailEnd type="none" w="med" len="med"/>
                    </a:lnT>
                    <a:lnB w="6350" cap="flat" cmpd="sng" algn="ctr">
                      <a:solidFill>
                        <a:srgbClr val="DED8C7"/>
                      </a:solidFill>
                      <a:prstDash val="solid"/>
                      <a:round/>
                      <a:headEnd type="none" w="med" len="med"/>
                      <a:tailEnd type="none" w="med" len="med"/>
                    </a:lnB>
                    <a:solidFill>
                      <a:srgbClr val="F5F5F2"/>
                    </a:solidFill>
                  </a:tcPr>
                </a:tc>
                <a:tc>
                  <a:txBody>
                    <a:bodyPr/>
                    <a:lstStyle/>
                    <a:p>
                      <a:pPr marL="0" indent="0" algn="l">
                        <a:buNone/>
                      </a:pPr>
                      <a:r>
                        <a:rPr lang="en-US" sz="1600" dirty="0">
                          <a:solidFill>
                            <a:srgbClr val="59616C"/>
                          </a:solidFill>
                          <a:latin typeface="Liberation Sans" pitchFamily="34" charset="0"/>
                          <a:ea typeface="Liberation Sans" pitchFamily="34" charset="-122"/>
                          <a:cs typeface="Liberation Sans" pitchFamily="34" charset="-120"/>
                        </a:rPr>
                        <a:t>60</a:t>
                      </a:r>
                      <a:endParaRPr lang="en-US" sz="1600" dirty="0">
                        <a:latin typeface="Liberation Sans" charset="0"/>
                        <a:ea typeface="Liberation Sans" charset="0"/>
                        <a:cs typeface="Liberation Sans" charset="0"/>
                      </a:endParaRPr>
                    </a:p>
                  </a:txBody>
                  <a:tcPr marL="114300" marR="114300" marT="88900" marB="88900" anchor="ctr">
                    <a:lnL w="6350" cap="flat" cmpd="sng" algn="ctr">
                      <a:solidFill>
                        <a:srgbClr val="DED8C7"/>
                      </a:solidFill>
                      <a:prstDash val="solid"/>
                      <a:round/>
                      <a:headEnd type="none" w="med" len="med"/>
                      <a:tailEnd type="none" w="med" len="med"/>
                    </a:lnL>
                    <a:lnR w="6350" cap="flat" cmpd="sng" algn="ctr">
                      <a:solidFill>
                        <a:srgbClr val="DED8C7"/>
                      </a:solidFill>
                      <a:prstDash val="solid"/>
                      <a:round/>
                      <a:headEnd type="none" w="med" len="med"/>
                      <a:tailEnd type="none" w="med" len="med"/>
                    </a:lnR>
                    <a:lnT w="6350" cap="flat" cmpd="sng" algn="ctr">
                      <a:solidFill>
                        <a:srgbClr val="DED8C7"/>
                      </a:solidFill>
                      <a:prstDash val="solid"/>
                      <a:round/>
                      <a:headEnd type="none" w="med" len="med"/>
                      <a:tailEnd type="none" w="med" len="med"/>
                    </a:lnT>
                    <a:lnB w="6350" cap="flat" cmpd="sng" algn="ctr">
                      <a:solidFill>
                        <a:srgbClr val="DED8C7"/>
                      </a:solidFill>
                      <a:prstDash val="solid"/>
                      <a:round/>
                      <a:headEnd type="none" w="med" len="med"/>
                      <a:tailEnd type="none" w="med" len="med"/>
                    </a:lnB>
                    <a:solidFill>
                      <a:srgbClr val="F5F5F2"/>
                    </a:solidFill>
                  </a:tcPr>
                </a:tc>
                <a:tc>
                  <a:txBody>
                    <a:bodyPr/>
                    <a:lstStyle/>
                    <a:p>
                      <a:pPr marL="0" indent="0" algn="l">
                        <a:buNone/>
                      </a:pPr>
                      <a:r>
                        <a:rPr lang="en-US" sz="1600" dirty="0">
                          <a:solidFill>
                            <a:srgbClr val="59616C"/>
                          </a:solidFill>
                          <a:latin typeface="Liberation Sans" pitchFamily="34" charset="0"/>
                          <a:ea typeface="Liberation Sans" pitchFamily="34" charset="-122"/>
                          <a:cs typeface="Liberation Sans" pitchFamily="34" charset="-120"/>
                        </a:rPr>
                        <a:t>Istirahat, salat, dan makan</a:t>
                      </a:r>
                      <a:endParaRPr lang="en-US" sz="1600" dirty="0">
                        <a:latin typeface="Liberation Sans" charset="0"/>
                        <a:ea typeface="Liberation Sans" charset="0"/>
                        <a:cs typeface="Liberation Sans" charset="0"/>
                      </a:endParaRPr>
                    </a:p>
                  </a:txBody>
                  <a:tcPr marL="114300" marR="114300" marT="88900" marB="88900" anchor="ctr">
                    <a:lnL w="6350" cap="flat" cmpd="sng" algn="ctr">
                      <a:solidFill>
                        <a:srgbClr val="DED8C7"/>
                      </a:solidFill>
                      <a:prstDash val="solid"/>
                      <a:round/>
                      <a:headEnd type="none" w="med" len="med"/>
                      <a:tailEnd type="none" w="med" len="med"/>
                    </a:lnL>
                    <a:lnR w="6350" cap="flat" cmpd="sng" algn="ctr">
                      <a:solidFill>
                        <a:srgbClr val="DED8C7"/>
                      </a:solidFill>
                      <a:prstDash val="solid"/>
                      <a:round/>
                      <a:headEnd type="none" w="med" len="med"/>
                      <a:tailEnd type="none" w="med" len="med"/>
                    </a:lnR>
                    <a:lnT w="6350" cap="flat" cmpd="sng" algn="ctr">
                      <a:solidFill>
                        <a:srgbClr val="DED8C7"/>
                      </a:solidFill>
                      <a:prstDash val="solid"/>
                      <a:round/>
                      <a:headEnd type="none" w="med" len="med"/>
                      <a:tailEnd type="none" w="med" len="med"/>
                    </a:lnT>
                    <a:lnB w="6350" cap="flat" cmpd="sng" algn="ctr">
                      <a:solidFill>
                        <a:srgbClr val="DED8C7"/>
                      </a:solidFill>
                      <a:prstDash val="solid"/>
                      <a:round/>
                      <a:headEnd type="none" w="med" len="med"/>
                      <a:tailEnd type="none" w="med" len="med"/>
                    </a:lnB>
                    <a:solidFill>
                      <a:srgbClr val="F5F5F2"/>
                    </a:solidFill>
                  </a:tcPr>
                </a:tc>
                <a:tc>
                  <a:txBody>
                    <a:bodyPr/>
                    <a:lstStyle/>
                    <a:p>
                      <a:pPr marL="0" indent="0" algn="l">
                        <a:buNone/>
                      </a:pPr>
                      <a:endParaRPr lang="en-US" sz="1600" dirty="0">
                        <a:latin typeface="Liberation Sans" charset="0"/>
                        <a:ea typeface="Liberation Sans" charset="0"/>
                        <a:cs typeface="Liberation Sans" charset="0"/>
                      </a:endParaRPr>
                    </a:p>
                  </a:txBody>
                  <a:tcPr marL="114300" marR="114300" marT="88900" marB="88900" anchor="ctr">
                    <a:lnL w="6350" cap="flat" cmpd="sng" algn="ctr">
                      <a:solidFill>
                        <a:srgbClr val="DED8C7"/>
                      </a:solidFill>
                      <a:prstDash val="solid"/>
                      <a:round/>
                      <a:headEnd type="none" w="med" len="med"/>
                      <a:tailEnd type="none" w="med" len="med"/>
                    </a:lnL>
                    <a:lnR w="6350" cap="flat" cmpd="sng" algn="ctr">
                      <a:solidFill>
                        <a:srgbClr val="DED8C7"/>
                      </a:solidFill>
                      <a:prstDash val="solid"/>
                      <a:round/>
                      <a:headEnd type="none" w="med" len="med"/>
                      <a:tailEnd type="none" w="med" len="med"/>
                    </a:lnR>
                    <a:lnT w="6350" cap="flat" cmpd="sng" algn="ctr">
                      <a:solidFill>
                        <a:srgbClr val="DED8C7"/>
                      </a:solidFill>
                      <a:prstDash val="solid"/>
                      <a:round/>
                      <a:headEnd type="none" w="med" len="med"/>
                      <a:tailEnd type="none" w="med" len="med"/>
                    </a:lnT>
                    <a:lnB w="6350" cap="flat" cmpd="sng" algn="ctr">
                      <a:solidFill>
                        <a:srgbClr val="DED8C7"/>
                      </a:solidFill>
                      <a:prstDash val="solid"/>
                      <a:round/>
                      <a:headEnd type="none" w="med" len="med"/>
                      <a:tailEnd type="none" w="med" len="med"/>
                    </a:lnB>
                    <a:solidFill>
                      <a:srgbClr val="F5F5F2"/>
                    </a:solidFill>
                  </a:tcPr>
                </a:tc>
                <a:extLst>
                  <a:ext uri="{0D108BD9-81ED-4DB2-BD59-A6C34878D82A}">
                    <a16:rowId xmlns:a16="http://schemas.microsoft.com/office/drawing/2014/main" val="10001"/>
                  </a:ext>
                </a:extLst>
              </a:tr>
              <a:tr h="640080">
                <a:tc>
                  <a:txBody>
                    <a:bodyPr/>
                    <a:lstStyle/>
                    <a:p>
                      <a:pPr marL="0" indent="0" algn="l">
                        <a:buNone/>
                      </a:pPr>
                      <a:r>
                        <a:rPr lang="en-US" sz="1600" b="1" dirty="0">
                          <a:solidFill>
                            <a:srgbClr val="222831"/>
                          </a:solidFill>
                          <a:latin typeface="Liberation Sans" pitchFamily="34" charset="0"/>
                          <a:ea typeface="Liberation Sans" pitchFamily="34" charset="-122"/>
                          <a:cs typeface="Liberation Sans" pitchFamily="34" charset="-120"/>
                        </a:rPr>
                        <a:t>13.00–14.15</a:t>
                      </a:r>
                      <a:endParaRPr lang="en-US" sz="1600" dirty="0">
                        <a:latin typeface="Liberation Sans" charset="0"/>
                        <a:ea typeface="Liberation Sans" charset="0"/>
                        <a:cs typeface="Liberation Sans" charset="0"/>
                      </a:endParaRPr>
                    </a:p>
                  </a:txBody>
                  <a:tcPr marL="114300" marR="114300" marT="88900" marB="88900" anchor="ctr">
                    <a:lnL w="6350" cap="flat" cmpd="sng" algn="ctr">
                      <a:solidFill>
                        <a:srgbClr val="DED8C7"/>
                      </a:solidFill>
                      <a:prstDash val="solid"/>
                      <a:round/>
                      <a:headEnd type="none" w="med" len="med"/>
                      <a:tailEnd type="none" w="med" len="med"/>
                    </a:lnL>
                    <a:lnR w="6350" cap="flat" cmpd="sng" algn="ctr">
                      <a:solidFill>
                        <a:srgbClr val="DED8C7"/>
                      </a:solidFill>
                      <a:prstDash val="solid"/>
                      <a:round/>
                      <a:headEnd type="none" w="med" len="med"/>
                      <a:tailEnd type="none" w="med" len="med"/>
                    </a:lnR>
                    <a:lnT w="6350" cap="flat" cmpd="sng" algn="ctr">
                      <a:solidFill>
                        <a:srgbClr val="DED8C7"/>
                      </a:solidFill>
                      <a:prstDash val="solid"/>
                      <a:round/>
                      <a:headEnd type="none" w="med" len="med"/>
                      <a:tailEnd type="none" w="med" len="med"/>
                    </a:lnT>
                    <a:lnB w="6350" cap="flat" cmpd="sng" algn="ctr">
                      <a:solidFill>
                        <a:srgbClr val="DED8C7"/>
                      </a:solidFill>
                      <a:prstDash val="solid"/>
                      <a:round/>
                      <a:headEnd type="none" w="med" len="med"/>
                      <a:tailEnd type="none" w="med" len="med"/>
                    </a:lnB>
                    <a:solidFill>
                      <a:srgbClr val="FFFFFF"/>
                    </a:solidFill>
                  </a:tcPr>
                </a:tc>
                <a:tc>
                  <a:txBody>
                    <a:bodyPr/>
                    <a:lstStyle/>
                    <a:p>
                      <a:pPr marL="0" indent="0" algn="l">
                        <a:buNone/>
                      </a:pPr>
                      <a:r>
                        <a:rPr lang="en-US" sz="1600" dirty="0">
                          <a:solidFill>
                            <a:srgbClr val="222831"/>
                          </a:solidFill>
                          <a:latin typeface="Liberation Sans" pitchFamily="34" charset="0"/>
                          <a:ea typeface="Liberation Sans" pitchFamily="34" charset="-122"/>
                          <a:cs typeface="Liberation Sans" pitchFamily="34" charset="-120"/>
                        </a:rPr>
                        <a:t>75</a:t>
                      </a:r>
                      <a:endParaRPr lang="en-US" sz="1600" dirty="0">
                        <a:latin typeface="Liberation Sans" charset="0"/>
                        <a:ea typeface="Liberation Sans" charset="0"/>
                        <a:cs typeface="Liberation Sans" charset="0"/>
                      </a:endParaRPr>
                    </a:p>
                  </a:txBody>
                  <a:tcPr marL="114300" marR="114300" marT="88900" marB="88900" anchor="ctr">
                    <a:lnL w="6350" cap="flat" cmpd="sng" algn="ctr">
                      <a:solidFill>
                        <a:srgbClr val="DED8C7"/>
                      </a:solidFill>
                      <a:prstDash val="solid"/>
                      <a:round/>
                      <a:headEnd type="none" w="med" len="med"/>
                      <a:tailEnd type="none" w="med" len="med"/>
                    </a:lnL>
                    <a:lnR w="6350" cap="flat" cmpd="sng" algn="ctr">
                      <a:solidFill>
                        <a:srgbClr val="DED8C7"/>
                      </a:solidFill>
                      <a:prstDash val="solid"/>
                      <a:round/>
                      <a:headEnd type="none" w="med" len="med"/>
                      <a:tailEnd type="none" w="med" len="med"/>
                    </a:lnR>
                    <a:lnT w="6350" cap="flat" cmpd="sng" algn="ctr">
                      <a:solidFill>
                        <a:srgbClr val="DED8C7"/>
                      </a:solidFill>
                      <a:prstDash val="solid"/>
                      <a:round/>
                      <a:headEnd type="none" w="med" len="med"/>
                      <a:tailEnd type="none" w="med" len="med"/>
                    </a:lnT>
                    <a:lnB w="6350" cap="flat" cmpd="sng" algn="ctr">
                      <a:solidFill>
                        <a:srgbClr val="DED8C7"/>
                      </a:solidFill>
                      <a:prstDash val="solid"/>
                      <a:round/>
                      <a:headEnd type="none" w="med" len="med"/>
                      <a:tailEnd type="none" w="med" len="med"/>
                    </a:lnB>
                    <a:solidFill>
                      <a:srgbClr val="FFFFFF"/>
                    </a:solidFill>
                  </a:tcPr>
                </a:tc>
                <a:tc>
                  <a:txBody>
                    <a:bodyPr/>
                    <a:lstStyle/>
                    <a:p>
                      <a:pPr marL="0" indent="0" algn="l">
                        <a:buNone/>
                      </a:pPr>
                      <a:r>
                        <a:rPr lang="en-US" sz="1600" b="1" dirty="0">
                          <a:solidFill>
                            <a:srgbClr val="222831"/>
                          </a:solidFill>
                          <a:latin typeface="Liberation Sans" pitchFamily="34" charset="0"/>
                          <a:ea typeface="Liberation Sans" pitchFamily="34" charset="-122"/>
                          <a:cs typeface="Liberation Sans" pitchFamily="34" charset="-120"/>
                        </a:rPr>
                        <a:t>Sesi 8 / Workshop 2: Profil risiko</a:t>
                      </a:r>
                      <a:endParaRPr lang="en-US" sz="1600" dirty="0">
                        <a:latin typeface="Liberation Sans" charset="0"/>
                        <a:ea typeface="Liberation Sans" charset="0"/>
                        <a:cs typeface="Liberation Sans" charset="0"/>
                      </a:endParaRPr>
                    </a:p>
                  </a:txBody>
                  <a:tcPr marL="114300" marR="114300" marT="88900" marB="88900" anchor="ctr">
                    <a:lnL w="6350" cap="flat" cmpd="sng" algn="ctr">
                      <a:solidFill>
                        <a:srgbClr val="DED8C7"/>
                      </a:solidFill>
                      <a:prstDash val="solid"/>
                      <a:round/>
                      <a:headEnd type="none" w="med" len="med"/>
                      <a:tailEnd type="none" w="med" len="med"/>
                    </a:lnL>
                    <a:lnR w="6350" cap="flat" cmpd="sng" algn="ctr">
                      <a:solidFill>
                        <a:srgbClr val="DED8C7"/>
                      </a:solidFill>
                      <a:prstDash val="solid"/>
                      <a:round/>
                      <a:headEnd type="none" w="med" len="med"/>
                      <a:tailEnd type="none" w="med" len="med"/>
                    </a:lnR>
                    <a:lnT w="6350" cap="flat" cmpd="sng" algn="ctr">
                      <a:solidFill>
                        <a:srgbClr val="DED8C7"/>
                      </a:solidFill>
                      <a:prstDash val="solid"/>
                      <a:round/>
                      <a:headEnd type="none" w="med" len="med"/>
                      <a:tailEnd type="none" w="med" len="med"/>
                    </a:lnT>
                    <a:lnB w="6350" cap="flat" cmpd="sng" algn="ctr">
                      <a:solidFill>
                        <a:srgbClr val="DED8C7"/>
                      </a:solidFill>
                      <a:prstDash val="solid"/>
                      <a:round/>
                      <a:headEnd type="none" w="med" len="med"/>
                      <a:tailEnd type="none" w="med" len="med"/>
                    </a:lnB>
                    <a:solidFill>
                      <a:srgbClr val="FFFFFF"/>
                    </a:solidFill>
                  </a:tcPr>
                </a:tc>
                <a:tc>
                  <a:txBody>
                    <a:bodyPr/>
                    <a:lstStyle/>
                    <a:p>
                      <a:pPr marL="0" indent="0" algn="l">
                        <a:buNone/>
                      </a:pPr>
                      <a:r>
                        <a:rPr lang="en-US" sz="1600" dirty="0">
                          <a:solidFill>
                            <a:srgbClr val="222831"/>
                          </a:solidFill>
                          <a:latin typeface="Liberation Sans" pitchFamily="34" charset="0"/>
                          <a:ea typeface="Liberation Sans" pitchFamily="34" charset="-122"/>
                          <a:cs typeface="Liberation Sans" pitchFamily="34" charset="-120"/>
                        </a:rPr>
                        <a:t>Profil dan ringkasan satu halaman</a:t>
                      </a:r>
                      <a:endParaRPr lang="en-US" sz="1600" dirty="0">
                        <a:latin typeface="Liberation Sans" charset="0"/>
                        <a:ea typeface="Liberation Sans" charset="0"/>
                        <a:cs typeface="Liberation Sans" charset="0"/>
                      </a:endParaRPr>
                    </a:p>
                  </a:txBody>
                  <a:tcPr marL="114300" marR="114300" marT="88900" marB="88900" anchor="ctr">
                    <a:lnL w="6350" cap="flat" cmpd="sng" algn="ctr">
                      <a:solidFill>
                        <a:srgbClr val="DED8C7"/>
                      </a:solidFill>
                      <a:prstDash val="solid"/>
                      <a:round/>
                      <a:headEnd type="none" w="med" len="med"/>
                      <a:tailEnd type="none" w="med" len="med"/>
                    </a:lnL>
                    <a:lnR w="6350" cap="flat" cmpd="sng" algn="ctr">
                      <a:solidFill>
                        <a:srgbClr val="DED8C7"/>
                      </a:solidFill>
                      <a:prstDash val="solid"/>
                      <a:round/>
                      <a:headEnd type="none" w="med" len="med"/>
                      <a:tailEnd type="none" w="med" len="med"/>
                    </a:lnR>
                    <a:lnT w="6350" cap="flat" cmpd="sng" algn="ctr">
                      <a:solidFill>
                        <a:srgbClr val="DED8C7"/>
                      </a:solidFill>
                      <a:prstDash val="solid"/>
                      <a:round/>
                      <a:headEnd type="none" w="med" len="med"/>
                      <a:tailEnd type="none" w="med" len="med"/>
                    </a:lnT>
                    <a:lnB w="6350" cap="flat" cmpd="sng" algn="ctr">
                      <a:solidFill>
                        <a:srgbClr val="DED8C7"/>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640080">
                <a:tc>
                  <a:txBody>
                    <a:bodyPr/>
                    <a:lstStyle/>
                    <a:p>
                      <a:pPr marL="0" indent="0" algn="l">
                        <a:buNone/>
                      </a:pPr>
                      <a:r>
                        <a:rPr lang="en-US" sz="1600" b="1" dirty="0">
                          <a:solidFill>
                            <a:srgbClr val="59616C"/>
                          </a:solidFill>
                          <a:latin typeface="Liberation Sans" pitchFamily="34" charset="0"/>
                          <a:ea typeface="Liberation Sans" pitchFamily="34" charset="-122"/>
                          <a:cs typeface="Liberation Sans" pitchFamily="34" charset="-120"/>
                        </a:rPr>
                        <a:t>14.15–14.30</a:t>
                      </a:r>
                      <a:endParaRPr lang="en-US" sz="1600" dirty="0">
                        <a:latin typeface="Liberation Sans" charset="0"/>
                        <a:ea typeface="Liberation Sans" charset="0"/>
                        <a:cs typeface="Liberation Sans" charset="0"/>
                      </a:endParaRPr>
                    </a:p>
                  </a:txBody>
                  <a:tcPr marL="114300" marR="114300" marT="88900" marB="88900" anchor="ctr">
                    <a:lnL w="6350" cap="flat" cmpd="sng" algn="ctr">
                      <a:solidFill>
                        <a:srgbClr val="DED8C7"/>
                      </a:solidFill>
                      <a:prstDash val="solid"/>
                      <a:round/>
                      <a:headEnd type="none" w="med" len="med"/>
                      <a:tailEnd type="none" w="med" len="med"/>
                    </a:lnL>
                    <a:lnR w="6350" cap="flat" cmpd="sng" algn="ctr">
                      <a:solidFill>
                        <a:srgbClr val="DED8C7"/>
                      </a:solidFill>
                      <a:prstDash val="solid"/>
                      <a:round/>
                      <a:headEnd type="none" w="med" len="med"/>
                      <a:tailEnd type="none" w="med" len="med"/>
                    </a:lnR>
                    <a:lnT w="6350" cap="flat" cmpd="sng" algn="ctr">
                      <a:solidFill>
                        <a:srgbClr val="DED8C7"/>
                      </a:solidFill>
                      <a:prstDash val="solid"/>
                      <a:round/>
                      <a:headEnd type="none" w="med" len="med"/>
                      <a:tailEnd type="none" w="med" len="med"/>
                    </a:lnT>
                    <a:lnB w="6350" cap="flat" cmpd="sng" algn="ctr">
                      <a:solidFill>
                        <a:srgbClr val="DED8C7"/>
                      </a:solidFill>
                      <a:prstDash val="solid"/>
                      <a:round/>
                      <a:headEnd type="none" w="med" len="med"/>
                      <a:tailEnd type="none" w="med" len="med"/>
                    </a:lnB>
                    <a:solidFill>
                      <a:srgbClr val="F5F5F2"/>
                    </a:solidFill>
                  </a:tcPr>
                </a:tc>
                <a:tc>
                  <a:txBody>
                    <a:bodyPr/>
                    <a:lstStyle/>
                    <a:p>
                      <a:pPr marL="0" indent="0" algn="l">
                        <a:buNone/>
                      </a:pPr>
                      <a:r>
                        <a:rPr lang="en-US" sz="1600" dirty="0">
                          <a:solidFill>
                            <a:srgbClr val="59616C"/>
                          </a:solidFill>
                          <a:latin typeface="Liberation Sans" pitchFamily="34" charset="0"/>
                          <a:ea typeface="Liberation Sans" pitchFamily="34" charset="-122"/>
                          <a:cs typeface="Liberation Sans" pitchFamily="34" charset="-120"/>
                        </a:rPr>
                        <a:t>15</a:t>
                      </a:r>
                      <a:endParaRPr lang="en-US" sz="1600" dirty="0">
                        <a:latin typeface="Liberation Sans" charset="0"/>
                        <a:ea typeface="Liberation Sans" charset="0"/>
                        <a:cs typeface="Liberation Sans" charset="0"/>
                      </a:endParaRPr>
                    </a:p>
                  </a:txBody>
                  <a:tcPr marL="114300" marR="114300" marT="88900" marB="88900" anchor="ctr">
                    <a:lnL w="6350" cap="flat" cmpd="sng" algn="ctr">
                      <a:solidFill>
                        <a:srgbClr val="DED8C7"/>
                      </a:solidFill>
                      <a:prstDash val="solid"/>
                      <a:round/>
                      <a:headEnd type="none" w="med" len="med"/>
                      <a:tailEnd type="none" w="med" len="med"/>
                    </a:lnL>
                    <a:lnR w="6350" cap="flat" cmpd="sng" algn="ctr">
                      <a:solidFill>
                        <a:srgbClr val="DED8C7"/>
                      </a:solidFill>
                      <a:prstDash val="solid"/>
                      <a:round/>
                      <a:headEnd type="none" w="med" len="med"/>
                      <a:tailEnd type="none" w="med" len="med"/>
                    </a:lnR>
                    <a:lnT w="6350" cap="flat" cmpd="sng" algn="ctr">
                      <a:solidFill>
                        <a:srgbClr val="DED8C7"/>
                      </a:solidFill>
                      <a:prstDash val="solid"/>
                      <a:round/>
                      <a:headEnd type="none" w="med" len="med"/>
                      <a:tailEnd type="none" w="med" len="med"/>
                    </a:lnT>
                    <a:lnB w="6350" cap="flat" cmpd="sng" algn="ctr">
                      <a:solidFill>
                        <a:srgbClr val="DED8C7"/>
                      </a:solidFill>
                      <a:prstDash val="solid"/>
                      <a:round/>
                      <a:headEnd type="none" w="med" len="med"/>
                      <a:tailEnd type="none" w="med" len="med"/>
                    </a:lnB>
                    <a:solidFill>
                      <a:srgbClr val="F5F5F2"/>
                    </a:solidFill>
                  </a:tcPr>
                </a:tc>
                <a:tc>
                  <a:txBody>
                    <a:bodyPr/>
                    <a:lstStyle/>
                    <a:p>
                      <a:pPr marL="0" indent="0" algn="l">
                        <a:buNone/>
                      </a:pPr>
                      <a:r>
                        <a:rPr lang="en-US" sz="1600" dirty="0">
                          <a:solidFill>
                            <a:srgbClr val="59616C"/>
                          </a:solidFill>
                          <a:latin typeface="Liberation Sans" pitchFamily="34" charset="0"/>
                          <a:ea typeface="Liberation Sans" pitchFamily="34" charset="-122"/>
                          <a:cs typeface="Liberation Sans" pitchFamily="34" charset="-120"/>
                        </a:rPr>
                        <a:t>Istirahat</a:t>
                      </a:r>
                      <a:endParaRPr lang="en-US" sz="1600" dirty="0">
                        <a:latin typeface="Liberation Sans" charset="0"/>
                        <a:ea typeface="Liberation Sans" charset="0"/>
                        <a:cs typeface="Liberation Sans" charset="0"/>
                      </a:endParaRPr>
                    </a:p>
                  </a:txBody>
                  <a:tcPr marL="114300" marR="114300" marT="88900" marB="88900" anchor="ctr">
                    <a:lnL w="6350" cap="flat" cmpd="sng" algn="ctr">
                      <a:solidFill>
                        <a:srgbClr val="DED8C7"/>
                      </a:solidFill>
                      <a:prstDash val="solid"/>
                      <a:round/>
                      <a:headEnd type="none" w="med" len="med"/>
                      <a:tailEnd type="none" w="med" len="med"/>
                    </a:lnL>
                    <a:lnR w="6350" cap="flat" cmpd="sng" algn="ctr">
                      <a:solidFill>
                        <a:srgbClr val="DED8C7"/>
                      </a:solidFill>
                      <a:prstDash val="solid"/>
                      <a:round/>
                      <a:headEnd type="none" w="med" len="med"/>
                      <a:tailEnd type="none" w="med" len="med"/>
                    </a:lnR>
                    <a:lnT w="6350" cap="flat" cmpd="sng" algn="ctr">
                      <a:solidFill>
                        <a:srgbClr val="DED8C7"/>
                      </a:solidFill>
                      <a:prstDash val="solid"/>
                      <a:round/>
                      <a:headEnd type="none" w="med" len="med"/>
                      <a:tailEnd type="none" w="med" len="med"/>
                    </a:lnT>
                    <a:lnB w="6350" cap="flat" cmpd="sng" algn="ctr">
                      <a:solidFill>
                        <a:srgbClr val="DED8C7"/>
                      </a:solidFill>
                      <a:prstDash val="solid"/>
                      <a:round/>
                      <a:headEnd type="none" w="med" len="med"/>
                      <a:tailEnd type="none" w="med" len="med"/>
                    </a:lnB>
                    <a:solidFill>
                      <a:srgbClr val="F5F5F2"/>
                    </a:solidFill>
                  </a:tcPr>
                </a:tc>
                <a:tc>
                  <a:txBody>
                    <a:bodyPr/>
                    <a:lstStyle/>
                    <a:p>
                      <a:pPr marL="0" indent="0" algn="l">
                        <a:buNone/>
                      </a:pPr>
                      <a:endParaRPr lang="en-US" sz="1600" dirty="0">
                        <a:latin typeface="Liberation Sans" charset="0"/>
                        <a:ea typeface="Liberation Sans" charset="0"/>
                        <a:cs typeface="Liberation Sans" charset="0"/>
                      </a:endParaRPr>
                    </a:p>
                  </a:txBody>
                  <a:tcPr marL="114300" marR="114300" marT="88900" marB="88900" anchor="ctr">
                    <a:lnL w="6350" cap="flat" cmpd="sng" algn="ctr">
                      <a:solidFill>
                        <a:srgbClr val="DED8C7"/>
                      </a:solidFill>
                      <a:prstDash val="solid"/>
                      <a:round/>
                      <a:headEnd type="none" w="med" len="med"/>
                      <a:tailEnd type="none" w="med" len="med"/>
                    </a:lnL>
                    <a:lnR w="6350" cap="flat" cmpd="sng" algn="ctr">
                      <a:solidFill>
                        <a:srgbClr val="DED8C7"/>
                      </a:solidFill>
                      <a:prstDash val="solid"/>
                      <a:round/>
                      <a:headEnd type="none" w="med" len="med"/>
                      <a:tailEnd type="none" w="med" len="med"/>
                    </a:lnR>
                    <a:lnT w="6350" cap="flat" cmpd="sng" algn="ctr">
                      <a:solidFill>
                        <a:srgbClr val="DED8C7"/>
                      </a:solidFill>
                      <a:prstDash val="solid"/>
                      <a:round/>
                      <a:headEnd type="none" w="med" len="med"/>
                      <a:tailEnd type="none" w="med" len="med"/>
                    </a:lnT>
                    <a:lnB w="6350" cap="flat" cmpd="sng" algn="ctr">
                      <a:solidFill>
                        <a:srgbClr val="DED8C7"/>
                      </a:solidFill>
                      <a:prstDash val="solid"/>
                      <a:round/>
                      <a:headEnd type="none" w="med" len="med"/>
                      <a:tailEnd type="none" w="med" len="med"/>
                    </a:lnB>
                    <a:solidFill>
                      <a:srgbClr val="F5F5F2"/>
                    </a:solidFill>
                  </a:tcPr>
                </a:tc>
                <a:extLst>
                  <a:ext uri="{0D108BD9-81ED-4DB2-BD59-A6C34878D82A}">
                    <a16:rowId xmlns:a16="http://schemas.microsoft.com/office/drawing/2014/main" val="10003"/>
                  </a:ext>
                </a:extLst>
              </a:tr>
              <a:tr h="640080">
                <a:tc>
                  <a:txBody>
                    <a:bodyPr/>
                    <a:lstStyle/>
                    <a:p>
                      <a:pPr marL="0" indent="0" algn="l">
                        <a:buNone/>
                      </a:pPr>
                      <a:r>
                        <a:rPr lang="en-US" sz="1600" b="1" dirty="0">
                          <a:solidFill>
                            <a:srgbClr val="222831"/>
                          </a:solidFill>
                          <a:latin typeface="Liberation Sans" pitchFamily="34" charset="0"/>
                          <a:ea typeface="Liberation Sans" pitchFamily="34" charset="-122"/>
                          <a:cs typeface="Liberation Sans" pitchFamily="34" charset="-120"/>
                        </a:rPr>
                        <a:t>14.30–15.10</a:t>
                      </a:r>
                      <a:endParaRPr lang="en-US" sz="1600" dirty="0">
                        <a:latin typeface="Liberation Sans" charset="0"/>
                        <a:ea typeface="Liberation Sans" charset="0"/>
                        <a:cs typeface="Liberation Sans" charset="0"/>
                      </a:endParaRPr>
                    </a:p>
                  </a:txBody>
                  <a:tcPr marL="114300" marR="114300" marT="88900" marB="88900" anchor="ctr">
                    <a:lnL w="6350" cap="flat" cmpd="sng" algn="ctr">
                      <a:solidFill>
                        <a:srgbClr val="DED8C7"/>
                      </a:solidFill>
                      <a:prstDash val="solid"/>
                      <a:round/>
                      <a:headEnd type="none" w="med" len="med"/>
                      <a:tailEnd type="none" w="med" len="med"/>
                    </a:lnL>
                    <a:lnR w="6350" cap="flat" cmpd="sng" algn="ctr">
                      <a:solidFill>
                        <a:srgbClr val="DED8C7"/>
                      </a:solidFill>
                      <a:prstDash val="solid"/>
                      <a:round/>
                      <a:headEnd type="none" w="med" len="med"/>
                      <a:tailEnd type="none" w="med" len="med"/>
                    </a:lnR>
                    <a:lnT w="6350" cap="flat" cmpd="sng" algn="ctr">
                      <a:solidFill>
                        <a:srgbClr val="DED8C7"/>
                      </a:solidFill>
                      <a:prstDash val="solid"/>
                      <a:round/>
                      <a:headEnd type="none" w="med" len="med"/>
                      <a:tailEnd type="none" w="med" len="med"/>
                    </a:lnT>
                    <a:lnB w="6350" cap="flat" cmpd="sng" algn="ctr">
                      <a:solidFill>
                        <a:srgbClr val="DED8C7"/>
                      </a:solidFill>
                      <a:prstDash val="solid"/>
                      <a:round/>
                      <a:headEnd type="none" w="med" len="med"/>
                      <a:tailEnd type="none" w="med" len="med"/>
                    </a:lnB>
                    <a:solidFill>
                      <a:srgbClr val="FFFFFF"/>
                    </a:solidFill>
                  </a:tcPr>
                </a:tc>
                <a:tc>
                  <a:txBody>
                    <a:bodyPr/>
                    <a:lstStyle/>
                    <a:p>
                      <a:pPr marL="0" indent="0" algn="l">
                        <a:buNone/>
                      </a:pPr>
                      <a:r>
                        <a:rPr lang="en-US" sz="1600" dirty="0">
                          <a:solidFill>
                            <a:srgbClr val="222831"/>
                          </a:solidFill>
                          <a:latin typeface="Liberation Sans" pitchFamily="34" charset="0"/>
                          <a:ea typeface="Liberation Sans" pitchFamily="34" charset="-122"/>
                          <a:cs typeface="Liberation Sans" pitchFamily="34" charset="-120"/>
                        </a:rPr>
                        <a:t>40</a:t>
                      </a:r>
                      <a:endParaRPr lang="en-US" sz="1600" dirty="0">
                        <a:latin typeface="Liberation Sans" charset="0"/>
                        <a:ea typeface="Liberation Sans" charset="0"/>
                        <a:cs typeface="Liberation Sans" charset="0"/>
                      </a:endParaRPr>
                    </a:p>
                  </a:txBody>
                  <a:tcPr marL="114300" marR="114300" marT="88900" marB="88900" anchor="ctr">
                    <a:lnL w="6350" cap="flat" cmpd="sng" algn="ctr">
                      <a:solidFill>
                        <a:srgbClr val="DED8C7"/>
                      </a:solidFill>
                      <a:prstDash val="solid"/>
                      <a:round/>
                      <a:headEnd type="none" w="med" len="med"/>
                      <a:tailEnd type="none" w="med" len="med"/>
                    </a:lnL>
                    <a:lnR w="6350" cap="flat" cmpd="sng" algn="ctr">
                      <a:solidFill>
                        <a:srgbClr val="DED8C7"/>
                      </a:solidFill>
                      <a:prstDash val="solid"/>
                      <a:round/>
                      <a:headEnd type="none" w="med" len="med"/>
                      <a:tailEnd type="none" w="med" len="med"/>
                    </a:lnR>
                    <a:lnT w="6350" cap="flat" cmpd="sng" algn="ctr">
                      <a:solidFill>
                        <a:srgbClr val="DED8C7"/>
                      </a:solidFill>
                      <a:prstDash val="solid"/>
                      <a:round/>
                      <a:headEnd type="none" w="med" len="med"/>
                      <a:tailEnd type="none" w="med" len="med"/>
                    </a:lnT>
                    <a:lnB w="6350" cap="flat" cmpd="sng" algn="ctr">
                      <a:solidFill>
                        <a:srgbClr val="DED8C7"/>
                      </a:solidFill>
                      <a:prstDash val="solid"/>
                      <a:round/>
                      <a:headEnd type="none" w="med" len="med"/>
                      <a:tailEnd type="none" w="med" len="med"/>
                    </a:lnB>
                    <a:solidFill>
                      <a:srgbClr val="FFFFFF"/>
                    </a:solidFill>
                  </a:tcPr>
                </a:tc>
                <a:tc>
                  <a:txBody>
                    <a:bodyPr/>
                    <a:lstStyle/>
                    <a:p>
                      <a:pPr marL="0" indent="0" algn="l">
                        <a:buNone/>
                      </a:pPr>
                      <a:r>
                        <a:rPr lang="en-US" sz="1600" b="1" dirty="0">
                          <a:solidFill>
                            <a:srgbClr val="222831"/>
                          </a:solidFill>
                          <a:latin typeface="Liberation Sans" pitchFamily="34" charset="0"/>
                          <a:ea typeface="Liberation Sans" pitchFamily="34" charset="-122"/>
                          <a:cs typeface="Liberation Sans" pitchFamily="34" charset="-120"/>
                        </a:rPr>
                        <a:t>Presentasi, tanggapan, dan umpan balik</a:t>
                      </a:r>
                      <a:endParaRPr lang="en-US" sz="1600" dirty="0">
                        <a:latin typeface="Liberation Sans" charset="0"/>
                        <a:ea typeface="Liberation Sans" charset="0"/>
                        <a:cs typeface="Liberation Sans" charset="0"/>
                      </a:endParaRPr>
                    </a:p>
                  </a:txBody>
                  <a:tcPr marL="114300" marR="114300" marT="88900" marB="88900" anchor="ctr">
                    <a:lnL w="6350" cap="flat" cmpd="sng" algn="ctr">
                      <a:solidFill>
                        <a:srgbClr val="DED8C7"/>
                      </a:solidFill>
                      <a:prstDash val="solid"/>
                      <a:round/>
                      <a:headEnd type="none" w="med" len="med"/>
                      <a:tailEnd type="none" w="med" len="med"/>
                    </a:lnL>
                    <a:lnR w="6350" cap="flat" cmpd="sng" algn="ctr">
                      <a:solidFill>
                        <a:srgbClr val="DED8C7"/>
                      </a:solidFill>
                      <a:prstDash val="solid"/>
                      <a:round/>
                      <a:headEnd type="none" w="med" len="med"/>
                      <a:tailEnd type="none" w="med" len="med"/>
                    </a:lnR>
                    <a:lnT w="6350" cap="flat" cmpd="sng" algn="ctr">
                      <a:solidFill>
                        <a:srgbClr val="DED8C7"/>
                      </a:solidFill>
                      <a:prstDash val="solid"/>
                      <a:round/>
                      <a:headEnd type="none" w="med" len="med"/>
                      <a:tailEnd type="none" w="med" len="med"/>
                    </a:lnT>
                    <a:lnB w="6350" cap="flat" cmpd="sng" algn="ctr">
                      <a:solidFill>
                        <a:srgbClr val="DED8C7"/>
                      </a:solidFill>
                      <a:prstDash val="solid"/>
                      <a:round/>
                      <a:headEnd type="none" w="med" len="med"/>
                      <a:tailEnd type="none" w="med" len="med"/>
                    </a:lnB>
                    <a:solidFill>
                      <a:srgbClr val="FFFFFF"/>
                    </a:solidFill>
                  </a:tcPr>
                </a:tc>
                <a:tc>
                  <a:txBody>
                    <a:bodyPr/>
                    <a:lstStyle/>
                    <a:p>
                      <a:pPr marL="0" indent="0" algn="l">
                        <a:buNone/>
                      </a:pPr>
                      <a:r>
                        <a:rPr lang="en-US" sz="1600" dirty="0">
                          <a:solidFill>
                            <a:srgbClr val="222831"/>
                          </a:solidFill>
                          <a:latin typeface="Liberation Sans" pitchFamily="34" charset="0"/>
                          <a:ea typeface="Liberation Sans" pitchFamily="34" charset="-122"/>
                          <a:cs typeface="Liberation Sans" pitchFamily="34" charset="-120"/>
                        </a:rPr>
                        <a:t>Profil risiko disempurnakan</a:t>
                      </a:r>
                      <a:endParaRPr lang="en-US" sz="1600" dirty="0">
                        <a:latin typeface="Liberation Sans" charset="0"/>
                        <a:ea typeface="Liberation Sans" charset="0"/>
                        <a:cs typeface="Liberation Sans" charset="0"/>
                      </a:endParaRPr>
                    </a:p>
                  </a:txBody>
                  <a:tcPr marL="114300" marR="114300" marT="88900" marB="88900" anchor="ctr">
                    <a:lnL w="6350" cap="flat" cmpd="sng" algn="ctr">
                      <a:solidFill>
                        <a:srgbClr val="DED8C7"/>
                      </a:solidFill>
                      <a:prstDash val="solid"/>
                      <a:round/>
                      <a:headEnd type="none" w="med" len="med"/>
                      <a:tailEnd type="none" w="med" len="med"/>
                    </a:lnL>
                    <a:lnR w="6350" cap="flat" cmpd="sng" algn="ctr">
                      <a:solidFill>
                        <a:srgbClr val="DED8C7"/>
                      </a:solidFill>
                      <a:prstDash val="solid"/>
                      <a:round/>
                      <a:headEnd type="none" w="med" len="med"/>
                      <a:tailEnd type="none" w="med" len="med"/>
                    </a:lnR>
                    <a:lnT w="6350" cap="flat" cmpd="sng" algn="ctr">
                      <a:solidFill>
                        <a:srgbClr val="DED8C7"/>
                      </a:solidFill>
                      <a:prstDash val="solid"/>
                      <a:round/>
                      <a:headEnd type="none" w="med" len="med"/>
                      <a:tailEnd type="none" w="med" len="med"/>
                    </a:lnT>
                    <a:lnB w="6350" cap="flat" cmpd="sng" algn="ctr">
                      <a:solidFill>
                        <a:srgbClr val="DED8C7"/>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640080">
                <a:tc>
                  <a:txBody>
                    <a:bodyPr/>
                    <a:lstStyle/>
                    <a:p>
                      <a:pPr marL="0" indent="0" algn="l">
                        <a:buNone/>
                      </a:pPr>
                      <a:r>
                        <a:rPr lang="en-US" sz="1600" b="1" dirty="0">
                          <a:solidFill>
                            <a:srgbClr val="222831"/>
                          </a:solidFill>
                          <a:latin typeface="Liberation Sans" pitchFamily="34" charset="0"/>
                          <a:ea typeface="Liberation Sans" pitchFamily="34" charset="-122"/>
                          <a:cs typeface="Liberation Sans" pitchFamily="34" charset="-120"/>
                        </a:rPr>
                        <a:t>15.10–15.30</a:t>
                      </a:r>
                      <a:endParaRPr lang="en-US" sz="1600" dirty="0">
                        <a:latin typeface="Liberation Sans" charset="0"/>
                        <a:ea typeface="Liberation Sans" charset="0"/>
                        <a:cs typeface="Liberation Sans" charset="0"/>
                      </a:endParaRPr>
                    </a:p>
                  </a:txBody>
                  <a:tcPr marL="114300" marR="114300" marT="88900" marB="88900" anchor="ctr">
                    <a:lnL w="6350" cap="flat" cmpd="sng" algn="ctr">
                      <a:solidFill>
                        <a:srgbClr val="DED8C7"/>
                      </a:solidFill>
                      <a:prstDash val="solid"/>
                      <a:round/>
                      <a:headEnd type="none" w="med" len="med"/>
                      <a:tailEnd type="none" w="med" len="med"/>
                    </a:lnL>
                    <a:lnR w="6350" cap="flat" cmpd="sng" algn="ctr">
                      <a:solidFill>
                        <a:srgbClr val="DED8C7"/>
                      </a:solidFill>
                      <a:prstDash val="solid"/>
                      <a:round/>
                      <a:headEnd type="none" w="med" len="med"/>
                      <a:tailEnd type="none" w="med" len="med"/>
                    </a:lnR>
                    <a:lnT w="6350" cap="flat" cmpd="sng" algn="ctr">
                      <a:solidFill>
                        <a:srgbClr val="DED8C7"/>
                      </a:solidFill>
                      <a:prstDash val="solid"/>
                      <a:round/>
                      <a:headEnd type="none" w="med" len="med"/>
                      <a:tailEnd type="none" w="med" len="med"/>
                    </a:lnT>
                    <a:lnB w="6350" cap="flat" cmpd="sng" algn="ctr">
                      <a:solidFill>
                        <a:srgbClr val="DED8C7"/>
                      </a:solidFill>
                      <a:prstDash val="solid"/>
                      <a:round/>
                      <a:headEnd type="none" w="med" len="med"/>
                      <a:tailEnd type="none" w="med" len="med"/>
                    </a:lnB>
                    <a:solidFill>
                      <a:srgbClr val="FFFFFF"/>
                    </a:solidFill>
                  </a:tcPr>
                </a:tc>
                <a:tc>
                  <a:txBody>
                    <a:bodyPr/>
                    <a:lstStyle/>
                    <a:p>
                      <a:pPr marL="0" indent="0" algn="l">
                        <a:buNone/>
                      </a:pPr>
                      <a:r>
                        <a:rPr lang="en-US" sz="1600" dirty="0">
                          <a:solidFill>
                            <a:srgbClr val="222831"/>
                          </a:solidFill>
                          <a:latin typeface="Liberation Sans" pitchFamily="34" charset="0"/>
                          <a:ea typeface="Liberation Sans" pitchFamily="34" charset="-122"/>
                          <a:cs typeface="Liberation Sans" pitchFamily="34" charset="-120"/>
                        </a:rPr>
                        <a:t>20</a:t>
                      </a:r>
                      <a:endParaRPr lang="en-US" sz="1600" dirty="0">
                        <a:latin typeface="Liberation Sans" charset="0"/>
                        <a:ea typeface="Liberation Sans" charset="0"/>
                        <a:cs typeface="Liberation Sans" charset="0"/>
                      </a:endParaRPr>
                    </a:p>
                  </a:txBody>
                  <a:tcPr marL="114300" marR="114300" marT="88900" marB="88900" anchor="ctr">
                    <a:lnL w="6350" cap="flat" cmpd="sng" algn="ctr">
                      <a:solidFill>
                        <a:srgbClr val="DED8C7"/>
                      </a:solidFill>
                      <a:prstDash val="solid"/>
                      <a:round/>
                      <a:headEnd type="none" w="med" len="med"/>
                      <a:tailEnd type="none" w="med" len="med"/>
                    </a:lnL>
                    <a:lnR w="6350" cap="flat" cmpd="sng" algn="ctr">
                      <a:solidFill>
                        <a:srgbClr val="DED8C7"/>
                      </a:solidFill>
                      <a:prstDash val="solid"/>
                      <a:round/>
                      <a:headEnd type="none" w="med" len="med"/>
                      <a:tailEnd type="none" w="med" len="med"/>
                    </a:lnR>
                    <a:lnT w="6350" cap="flat" cmpd="sng" algn="ctr">
                      <a:solidFill>
                        <a:srgbClr val="DED8C7"/>
                      </a:solidFill>
                      <a:prstDash val="solid"/>
                      <a:round/>
                      <a:headEnd type="none" w="med" len="med"/>
                      <a:tailEnd type="none" w="med" len="med"/>
                    </a:lnT>
                    <a:lnB w="6350" cap="flat" cmpd="sng" algn="ctr">
                      <a:solidFill>
                        <a:srgbClr val="DED8C7"/>
                      </a:solidFill>
                      <a:prstDash val="solid"/>
                      <a:round/>
                      <a:headEnd type="none" w="med" len="med"/>
                      <a:tailEnd type="none" w="med" len="med"/>
                    </a:lnB>
                    <a:solidFill>
                      <a:srgbClr val="FFFFFF"/>
                    </a:solidFill>
                  </a:tcPr>
                </a:tc>
                <a:tc>
                  <a:txBody>
                    <a:bodyPr/>
                    <a:lstStyle/>
                    <a:p>
                      <a:pPr marL="0" indent="0" algn="l">
                        <a:buNone/>
                      </a:pPr>
                      <a:r>
                        <a:rPr lang="en-US" sz="1600" b="1" dirty="0">
                          <a:solidFill>
                            <a:srgbClr val="222831"/>
                          </a:solidFill>
                          <a:latin typeface="Liberation Sans" pitchFamily="34" charset="0"/>
                          <a:ea typeface="Liberation Sans" pitchFamily="34" charset="-122"/>
                          <a:cs typeface="Liberation Sans" pitchFamily="34" charset="-120"/>
                        </a:rPr>
                        <a:t>Post-test, tindak lanjut, dan penutupan</a:t>
                      </a:r>
                      <a:endParaRPr lang="en-US" sz="1600" dirty="0">
                        <a:latin typeface="Liberation Sans" charset="0"/>
                        <a:ea typeface="Liberation Sans" charset="0"/>
                        <a:cs typeface="Liberation Sans" charset="0"/>
                      </a:endParaRPr>
                    </a:p>
                  </a:txBody>
                  <a:tcPr marL="114300" marR="114300" marT="88900" marB="88900" anchor="ctr">
                    <a:lnL w="6350" cap="flat" cmpd="sng" algn="ctr">
                      <a:solidFill>
                        <a:srgbClr val="DED8C7"/>
                      </a:solidFill>
                      <a:prstDash val="solid"/>
                      <a:round/>
                      <a:headEnd type="none" w="med" len="med"/>
                      <a:tailEnd type="none" w="med" len="med"/>
                    </a:lnL>
                    <a:lnR w="6350" cap="flat" cmpd="sng" algn="ctr">
                      <a:solidFill>
                        <a:srgbClr val="DED8C7"/>
                      </a:solidFill>
                      <a:prstDash val="solid"/>
                      <a:round/>
                      <a:headEnd type="none" w="med" len="med"/>
                      <a:tailEnd type="none" w="med" len="med"/>
                    </a:lnR>
                    <a:lnT w="6350" cap="flat" cmpd="sng" algn="ctr">
                      <a:solidFill>
                        <a:srgbClr val="DED8C7"/>
                      </a:solidFill>
                      <a:prstDash val="solid"/>
                      <a:round/>
                      <a:headEnd type="none" w="med" len="med"/>
                      <a:tailEnd type="none" w="med" len="med"/>
                    </a:lnT>
                    <a:lnB w="6350" cap="flat" cmpd="sng" algn="ctr">
                      <a:solidFill>
                        <a:srgbClr val="DED8C7"/>
                      </a:solidFill>
                      <a:prstDash val="solid"/>
                      <a:round/>
                      <a:headEnd type="none" w="med" len="med"/>
                      <a:tailEnd type="none" w="med" len="med"/>
                    </a:lnB>
                    <a:solidFill>
                      <a:srgbClr val="FFFFFF"/>
                    </a:solidFill>
                  </a:tcPr>
                </a:tc>
                <a:tc>
                  <a:txBody>
                    <a:bodyPr/>
                    <a:lstStyle/>
                    <a:p>
                      <a:pPr marL="0" indent="0" algn="l">
                        <a:buNone/>
                      </a:pPr>
                      <a:r>
                        <a:rPr lang="en-US" sz="1600" dirty="0">
                          <a:solidFill>
                            <a:srgbClr val="222831"/>
                          </a:solidFill>
                          <a:latin typeface="Liberation Sans" pitchFamily="34" charset="0"/>
                          <a:ea typeface="Liberation Sans" pitchFamily="34" charset="-122"/>
                          <a:cs typeface="Liberation Sans" pitchFamily="34" charset="-120"/>
                        </a:rPr>
                        <a:t>Hasil belajar dan komitmen peserta</a:t>
                      </a:r>
                      <a:endParaRPr lang="en-US" sz="1600" dirty="0">
                        <a:latin typeface="Liberation Sans" charset="0"/>
                        <a:ea typeface="Liberation Sans" charset="0"/>
                        <a:cs typeface="Liberation Sans" charset="0"/>
                      </a:endParaRPr>
                    </a:p>
                  </a:txBody>
                  <a:tcPr marL="114300" marR="114300" marT="88900" marB="88900" anchor="ctr">
                    <a:lnL w="6350" cap="flat" cmpd="sng" algn="ctr">
                      <a:solidFill>
                        <a:srgbClr val="DED8C7"/>
                      </a:solidFill>
                      <a:prstDash val="solid"/>
                      <a:round/>
                      <a:headEnd type="none" w="med" len="med"/>
                      <a:tailEnd type="none" w="med" len="med"/>
                    </a:lnL>
                    <a:lnR w="6350" cap="flat" cmpd="sng" algn="ctr">
                      <a:solidFill>
                        <a:srgbClr val="DED8C7"/>
                      </a:solidFill>
                      <a:prstDash val="solid"/>
                      <a:round/>
                      <a:headEnd type="none" w="med" len="med"/>
                      <a:tailEnd type="none" w="med" len="med"/>
                    </a:lnR>
                    <a:lnT w="6350" cap="flat" cmpd="sng" algn="ctr">
                      <a:solidFill>
                        <a:srgbClr val="DED8C7"/>
                      </a:solidFill>
                      <a:prstDash val="solid"/>
                      <a:round/>
                      <a:headEnd type="none" w="med" len="med"/>
                      <a:tailEnd type="none" w="med" len="med"/>
                    </a:lnT>
                    <a:lnB w="6350" cap="flat" cmpd="sng" algn="ctr">
                      <a:solidFill>
                        <a:srgbClr val="DED8C7"/>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bl>
          </a:graphicData>
        </a:graphic>
      </p:graphicFrame>
      <p:sp>
        <p:nvSpPr>
          <p:cNvPr id="15" name="source_footer"/>
          <p:cNvSpPr/>
          <p:nvPr/>
        </p:nvSpPr>
        <p:spPr>
          <a:xfrm>
            <a:off x="548640" y="6144768"/>
            <a:ext cx="11091672" cy="164592"/>
          </a:xfrm>
          <a:prstGeom prst="rect">
            <a:avLst/>
          </a:prstGeom>
          <a:noFill/>
          <a:ln/>
        </p:spPr>
        <p:txBody>
          <a:bodyPr wrap="square" lIns="0" tIns="0" rIns="0" bIns="0" rtlCol="0" anchor="t"/>
          <a:lstStyle/>
          <a:p>
            <a:pPr marL="0" indent="0">
              <a:lnSpc>
                <a:spcPct val="110000"/>
              </a:lnSpc>
              <a:buNone/>
            </a:pPr>
            <a:r>
              <a:rPr lang="en-US" sz="1050" dirty="0">
                <a:solidFill>
                  <a:srgbClr val="59616C"/>
                </a:solidFill>
                <a:latin typeface="Liberation Sans" pitchFamily="34" charset="0"/>
                <a:ea typeface="Liberation Sans" pitchFamily="34" charset="-122"/>
                <a:cs typeface="Liberation Sans" pitchFamily="34" charset="-120"/>
              </a:rPr>
              <a:t>Hari 2: 300 menit pembelajaran + 90 menit istirahat | Pembagian sesi merupakan rancangan fasilitasi.</a:t>
            </a:r>
            <a:endParaRPr lang="en-US" sz="10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a:effectLst/>
      </p:bgPr>
    </p:bg>
    <p:spTree>
      <p:nvGrpSpPr>
        <p:cNvPr id="1" name=""/>
        <p:cNvGrpSpPr/>
        <p:nvPr/>
      </p:nvGrpSpPr>
      <p:grpSpPr>
        <a:xfrm>
          <a:off x="0" y="0"/>
          <a:ext cx="0" cy="0"/>
          <a:chOff x="0" y="0"/>
          <a:chExt cx="0" cy="0"/>
        </a:xfrm>
      </p:grpSpPr>
      <p:sp>
        <p:nvSpPr>
          <p:cNvPr id="2" name="gold_header"/>
          <p:cNvSpPr/>
          <p:nvPr/>
        </p:nvSpPr>
        <p:spPr>
          <a:xfrm>
            <a:off x="0" y="0"/>
            <a:ext cx="12192000" cy="457200"/>
          </a:xfrm>
          <a:prstGeom prst="rect">
            <a:avLst/>
          </a:prstGeom>
          <a:solidFill>
            <a:srgbClr val="D6AF45"/>
          </a:solidFill>
          <a:ln w="7620">
            <a:solidFill>
              <a:srgbClr val="D6AF45"/>
            </a:solidFill>
            <a:prstDash val="solid"/>
          </a:ln>
        </p:spPr>
        <p:txBody>
          <a:bodyPr/>
          <a:lstStyle/>
          <a:p>
            <a:endParaRPr lang="en-US"/>
          </a:p>
        </p:txBody>
      </p:sp>
      <p:sp>
        <p:nvSpPr>
          <p:cNvPr id="3" name="white_header_panel"/>
          <p:cNvSpPr/>
          <p:nvPr/>
        </p:nvSpPr>
        <p:spPr>
          <a:xfrm>
            <a:off x="8366760" y="0"/>
            <a:ext cx="3825240" cy="457200"/>
          </a:xfrm>
          <a:prstGeom prst="rect">
            <a:avLst/>
          </a:prstGeom>
          <a:solidFill>
            <a:srgbClr val="FFFFFF"/>
          </a:solidFill>
          <a:ln w="7620">
            <a:solidFill>
              <a:srgbClr val="FFFFFF"/>
            </a:solidFill>
            <a:prstDash val="solid"/>
          </a:ln>
        </p:spPr>
        <p:txBody>
          <a:bodyPr/>
          <a:lstStyle/>
          <a:p>
            <a:endParaRPr lang="en-US"/>
          </a:p>
        </p:txBody>
      </p:sp>
      <p:sp>
        <p:nvSpPr>
          <p:cNvPr id="4" name="header_course"/>
          <p:cNvSpPr/>
          <p:nvPr/>
        </p:nvSpPr>
        <p:spPr>
          <a:xfrm>
            <a:off x="548640" y="132588"/>
            <a:ext cx="7498080" cy="201168"/>
          </a:xfrm>
          <a:prstGeom prst="rect">
            <a:avLst/>
          </a:prstGeom>
          <a:noFill/>
          <a:ln/>
        </p:spPr>
        <p:txBody>
          <a:bodyPr wrap="square" lIns="0" tIns="0" rIns="0" bIns="0" rtlCol="0" anchor="t"/>
          <a:lstStyle/>
          <a:p>
            <a:pPr marL="0" indent="0">
              <a:lnSpc>
                <a:spcPct val="110000"/>
              </a:lnSpc>
              <a:buNone/>
            </a:pPr>
            <a:r>
              <a:rPr lang="en-US" sz="1200" b="1" dirty="0">
                <a:solidFill>
                  <a:srgbClr val="222831"/>
                </a:solidFill>
                <a:latin typeface="Liberation Sans" pitchFamily="34" charset="0"/>
                <a:ea typeface="Liberation Sans" pitchFamily="34" charset="-122"/>
                <a:cs typeface="Liberation Sans" pitchFamily="34" charset="-120"/>
              </a:rPr>
              <a:t>ChRMP  |  AGENDA DAN OUTLINE</a:t>
            </a:r>
            <a:endParaRPr lang="en-US" sz="1200" dirty="0"/>
          </a:p>
        </p:txBody>
      </p:sp>
      <p:sp>
        <p:nvSpPr>
          <p:cNvPr id="5" name="header_venue"/>
          <p:cNvSpPr/>
          <p:nvPr/>
        </p:nvSpPr>
        <p:spPr>
          <a:xfrm>
            <a:off x="8613648" y="132588"/>
            <a:ext cx="3017520" cy="201168"/>
          </a:xfrm>
          <a:prstGeom prst="rect">
            <a:avLst/>
          </a:prstGeom>
          <a:noFill/>
          <a:ln/>
        </p:spPr>
        <p:txBody>
          <a:bodyPr wrap="square" lIns="0" tIns="0" rIns="0" bIns="0" rtlCol="0" anchor="t"/>
          <a:lstStyle/>
          <a:p>
            <a:pPr marL="0" indent="0" algn="r">
              <a:lnSpc>
                <a:spcPct val="110000"/>
              </a:lnSpc>
              <a:buNone/>
            </a:pPr>
            <a:r>
              <a:rPr lang="en-US" sz="1200" b="1" dirty="0">
                <a:solidFill>
                  <a:srgbClr val="8C681A"/>
                </a:solidFill>
                <a:latin typeface="Liberation Sans" pitchFamily="34" charset="0"/>
                <a:ea typeface="Liberation Sans" pitchFamily="34" charset="-122"/>
                <a:cs typeface="Liberation Sans" pitchFamily="34" charset="-120"/>
              </a:rPr>
              <a:t>IHT BPK RI  |  CAWANG</a:t>
            </a:r>
            <a:endParaRPr lang="en-US" sz="1200" dirty="0"/>
          </a:p>
        </p:txBody>
      </p:sp>
      <p:sp>
        <p:nvSpPr>
          <p:cNvPr id="6" name="gold_footer"/>
          <p:cNvSpPr/>
          <p:nvPr/>
        </p:nvSpPr>
        <p:spPr>
          <a:xfrm>
            <a:off x="0" y="6437376"/>
            <a:ext cx="12192000" cy="420624"/>
          </a:xfrm>
          <a:prstGeom prst="rect">
            <a:avLst/>
          </a:prstGeom>
          <a:solidFill>
            <a:srgbClr val="D6AF45"/>
          </a:solidFill>
          <a:ln w="7620">
            <a:solidFill>
              <a:srgbClr val="D6AF45"/>
            </a:solidFill>
            <a:prstDash val="solid"/>
          </a:ln>
        </p:spPr>
        <p:txBody>
          <a:bodyPr/>
          <a:lstStyle/>
          <a:p>
            <a:endParaRPr lang="en-US"/>
          </a:p>
        </p:txBody>
      </p:sp>
      <p:sp>
        <p:nvSpPr>
          <p:cNvPr id="7" name="white_footer_panel"/>
          <p:cNvSpPr/>
          <p:nvPr/>
        </p:nvSpPr>
        <p:spPr>
          <a:xfrm>
            <a:off x="0" y="6437376"/>
            <a:ext cx="8366760" cy="420624"/>
          </a:xfrm>
          <a:prstGeom prst="rect">
            <a:avLst/>
          </a:prstGeom>
          <a:solidFill>
            <a:srgbClr val="FFFFFF"/>
          </a:solidFill>
          <a:ln w="7620">
            <a:solidFill>
              <a:srgbClr val="FFFFFF"/>
            </a:solidFill>
            <a:prstDash val="solid"/>
          </a:ln>
        </p:spPr>
        <p:txBody>
          <a:bodyPr/>
          <a:lstStyle/>
          <a:p>
            <a:endParaRPr lang="en-US"/>
          </a:p>
        </p:txBody>
      </p:sp>
      <p:sp>
        <p:nvSpPr>
          <p:cNvPr id="8" name="footer_presenter"/>
          <p:cNvSpPr/>
          <p:nvPr/>
        </p:nvSpPr>
        <p:spPr>
          <a:xfrm>
            <a:off x="548640" y="6556248"/>
            <a:ext cx="7589520" cy="164592"/>
          </a:xfrm>
          <a:prstGeom prst="rect">
            <a:avLst/>
          </a:prstGeom>
          <a:noFill/>
          <a:ln/>
        </p:spPr>
        <p:txBody>
          <a:bodyPr wrap="square" lIns="0" tIns="0" rIns="0" bIns="0" rtlCol="0" anchor="t"/>
          <a:lstStyle/>
          <a:p>
            <a:pPr marL="0" indent="0">
              <a:lnSpc>
                <a:spcPct val="110000"/>
              </a:lnSpc>
              <a:buNone/>
            </a:pPr>
            <a:r>
              <a:rPr lang="en-US" sz="1050" dirty="0">
                <a:solidFill>
                  <a:srgbClr val="59616C"/>
                </a:solidFill>
                <a:latin typeface="Liberation Sans" pitchFamily="34" charset="0"/>
                <a:ea typeface="Liberation Sans" pitchFamily="34" charset="-122"/>
                <a:cs typeface="Liberation Sans" pitchFamily="34" charset="-120"/>
              </a:rPr>
              <a:t>Prof. Dr. Ahmad Subagyo  |  SBKI Training &amp; Consulting</a:t>
            </a:r>
            <a:endParaRPr lang="en-US" sz="1050" dirty="0"/>
          </a:p>
        </p:txBody>
      </p:sp>
      <p:sp>
        <p:nvSpPr>
          <p:cNvPr id="9" name="footer_date"/>
          <p:cNvSpPr/>
          <p:nvPr/>
        </p:nvSpPr>
        <p:spPr>
          <a:xfrm>
            <a:off x="8595360" y="6547104"/>
            <a:ext cx="2468880" cy="182880"/>
          </a:xfrm>
          <a:prstGeom prst="rect">
            <a:avLst/>
          </a:prstGeom>
          <a:noFill/>
          <a:ln/>
        </p:spPr>
        <p:txBody>
          <a:bodyPr wrap="square" lIns="0" tIns="0" rIns="0" bIns="0" rtlCol="0" anchor="t"/>
          <a:lstStyle/>
          <a:p>
            <a:pPr marL="0" indent="0" algn="r">
              <a:lnSpc>
                <a:spcPct val="110000"/>
              </a:lnSpc>
              <a:buNone/>
            </a:pPr>
            <a:r>
              <a:rPr lang="en-US" sz="1050" b="1" dirty="0">
                <a:solidFill>
                  <a:srgbClr val="222831"/>
                </a:solidFill>
                <a:latin typeface="Liberation Sans" pitchFamily="34" charset="0"/>
                <a:ea typeface="Liberation Sans" pitchFamily="34" charset="-122"/>
                <a:cs typeface="Liberation Sans" pitchFamily="34" charset="-120"/>
              </a:rPr>
              <a:t>3–4 November 2026</a:t>
            </a:r>
            <a:endParaRPr lang="en-US" sz="1050" dirty="0"/>
          </a:p>
        </p:txBody>
      </p:sp>
      <p:sp>
        <p:nvSpPr>
          <p:cNvPr id="10" name="footer_page"/>
          <p:cNvSpPr/>
          <p:nvPr/>
        </p:nvSpPr>
        <p:spPr>
          <a:xfrm>
            <a:off x="11301984" y="6533388"/>
            <a:ext cx="338328" cy="210312"/>
          </a:xfrm>
          <a:prstGeom prst="rect">
            <a:avLst/>
          </a:prstGeom>
          <a:noFill/>
          <a:ln/>
        </p:spPr>
        <p:txBody>
          <a:bodyPr wrap="square" lIns="0" tIns="0" rIns="0" bIns="0" rtlCol="0" anchor="t"/>
          <a:lstStyle/>
          <a:p>
            <a:pPr marL="0" indent="0" algn="r">
              <a:lnSpc>
                <a:spcPct val="110000"/>
              </a:lnSpc>
              <a:buNone/>
            </a:pPr>
            <a:r>
              <a:rPr lang="en-US" sz="1200" b="1" dirty="0">
                <a:solidFill>
                  <a:srgbClr val="222831"/>
                </a:solidFill>
                <a:latin typeface="Liberation Sans" pitchFamily="34" charset="0"/>
                <a:ea typeface="Liberation Sans" pitchFamily="34" charset="-122"/>
                <a:cs typeface="Liberation Sans" pitchFamily="34" charset="-120"/>
              </a:rPr>
              <a:t>07</a:t>
            </a:r>
            <a:endParaRPr lang="en-US" sz="1200" dirty="0"/>
          </a:p>
        </p:txBody>
      </p:sp>
      <p:sp>
        <p:nvSpPr>
          <p:cNvPr id="11" name="section"/>
          <p:cNvSpPr/>
          <p:nvPr/>
        </p:nvSpPr>
        <p:spPr>
          <a:xfrm>
            <a:off x="548640" y="694944"/>
            <a:ext cx="11091672" cy="246888"/>
          </a:xfrm>
          <a:prstGeom prst="rect">
            <a:avLst/>
          </a:prstGeom>
          <a:noFill/>
          <a:ln/>
        </p:spPr>
        <p:txBody>
          <a:bodyPr wrap="square" lIns="0" tIns="0" rIns="0" bIns="0" rtlCol="0" anchor="t"/>
          <a:lstStyle/>
          <a:p>
            <a:pPr marL="0" indent="0">
              <a:lnSpc>
                <a:spcPct val="110000"/>
              </a:lnSpc>
              <a:buNone/>
            </a:pPr>
            <a:r>
              <a:rPr lang="en-US" sz="1400" b="1" dirty="0">
                <a:solidFill>
                  <a:srgbClr val="8C681A"/>
                </a:solidFill>
                <a:latin typeface="Liberation Sans" pitchFamily="34" charset="0"/>
                <a:ea typeface="Liberation Sans" pitchFamily="34" charset="-122"/>
                <a:cs typeface="Liberation Sans" pitchFamily="34" charset="-120"/>
              </a:rPr>
              <a:t>SESI 1 / HARI 1</a:t>
            </a:r>
            <a:endParaRPr lang="en-US" sz="1400" dirty="0"/>
          </a:p>
        </p:txBody>
      </p:sp>
      <p:sp>
        <p:nvSpPr>
          <p:cNvPr id="12" name="title"/>
          <p:cNvSpPr/>
          <p:nvPr/>
        </p:nvSpPr>
        <p:spPr>
          <a:xfrm>
            <a:off x="548640" y="1060704"/>
            <a:ext cx="11091672" cy="594360"/>
          </a:xfrm>
          <a:prstGeom prst="rect">
            <a:avLst/>
          </a:prstGeom>
          <a:noFill/>
          <a:ln/>
        </p:spPr>
        <p:txBody>
          <a:bodyPr wrap="square" lIns="0" tIns="0" rIns="0" bIns="0" rtlCol="0" anchor="t"/>
          <a:lstStyle/>
          <a:p>
            <a:pPr marL="0" indent="0">
              <a:lnSpc>
                <a:spcPct val="110000"/>
              </a:lnSpc>
              <a:buNone/>
            </a:pPr>
            <a:r>
              <a:rPr lang="en-US" sz="3600" b="1" dirty="0">
                <a:solidFill>
                  <a:srgbClr val="222831"/>
                </a:solidFill>
                <a:latin typeface="Liberation Sans" pitchFamily="34" charset="0"/>
                <a:ea typeface="Liberation Sans" pitchFamily="34" charset="-122"/>
                <a:cs typeface="Liberation Sans" pitchFamily="34" charset="-120"/>
              </a:rPr>
              <a:t>Kenali risiko sebelum memberi skor</a:t>
            </a:r>
            <a:endParaRPr lang="en-US" sz="3600" dirty="0"/>
          </a:p>
        </p:txBody>
      </p:sp>
      <p:sp>
        <p:nvSpPr>
          <p:cNvPr id="13" name="subtitle"/>
          <p:cNvSpPr/>
          <p:nvPr/>
        </p:nvSpPr>
        <p:spPr>
          <a:xfrm>
            <a:off x="548640" y="1728216"/>
            <a:ext cx="11091672" cy="320040"/>
          </a:xfrm>
          <a:prstGeom prst="rect">
            <a:avLst/>
          </a:prstGeom>
          <a:noFill/>
          <a:ln/>
        </p:spPr>
        <p:txBody>
          <a:bodyPr wrap="square" lIns="0" tIns="0" rIns="0" bIns="0" rtlCol="0" anchor="t"/>
          <a:lstStyle/>
          <a:p>
            <a:pPr marL="0" indent="0">
              <a:lnSpc>
                <a:spcPct val="110000"/>
              </a:lnSpc>
              <a:buNone/>
            </a:pPr>
            <a:r>
              <a:rPr lang="en-US" sz="1600" dirty="0">
                <a:solidFill>
                  <a:srgbClr val="59616C"/>
                </a:solidFill>
                <a:latin typeface="Liberation Sans" pitchFamily="34" charset="0"/>
                <a:ea typeface="Liberation Sans" pitchFamily="34" charset="-122"/>
                <a:cs typeface="Liberation Sans" pitchFamily="34" charset="-120"/>
              </a:rPr>
              <a:t>Pengantar dan fondasi manajemen risiko | 09.20–10.15 WIB | 55 menit</a:t>
            </a:r>
            <a:endParaRPr lang="en-US" sz="1600" dirty="0"/>
          </a:p>
        </p:txBody>
      </p:sp>
      <p:sp>
        <p:nvSpPr>
          <p:cNvPr id="14" name="practice_panel"/>
          <p:cNvSpPr/>
          <p:nvPr/>
        </p:nvSpPr>
        <p:spPr>
          <a:xfrm>
            <a:off x="8357616" y="2331720"/>
            <a:ext cx="3310128" cy="3511296"/>
          </a:xfrm>
          <a:prstGeom prst="rect">
            <a:avLst/>
          </a:prstGeom>
          <a:solidFill>
            <a:srgbClr val="FBF6E7"/>
          </a:solidFill>
          <a:ln w="7620">
            <a:solidFill>
              <a:srgbClr val="FBF6E7"/>
            </a:solidFill>
            <a:prstDash val="solid"/>
          </a:ln>
        </p:spPr>
        <p:txBody>
          <a:bodyPr/>
          <a:lstStyle/>
          <a:p>
            <a:endParaRPr lang="en-US"/>
          </a:p>
        </p:txBody>
      </p:sp>
      <p:sp>
        <p:nvSpPr>
          <p:cNvPr id="15" name="practice_label"/>
          <p:cNvSpPr/>
          <p:nvPr/>
        </p:nvSpPr>
        <p:spPr>
          <a:xfrm>
            <a:off x="8558784" y="2542032"/>
            <a:ext cx="2907792" cy="210312"/>
          </a:xfrm>
          <a:prstGeom prst="rect">
            <a:avLst/>
          </a:prstGeom>
          <a:noFill/>
          <a:ln/>
        </p:spPr>
        <p:txBody>
          <a:bodyPr wrap="square" lIns="0" tIns="0" rIns="0" bIns="0" rtlCol="0" anchor="t"/>
          <a:lstStyle/>
          <a:p>
            <a:pPr marL="0" indent="0">
              <a:lnSpc>
                <a:spcPct val="110000"/>
              </a:lnSpc>
              <a:buNone/>
            </a:pPr>
            <a:r>
              <a:rPr lang="en-US" sz="1400" b="1" dirty="0">
                <a:solidFill>
                  <a:srgbClr val="8C681A"/>
                </a:solidFill>
                <a:latin typeface="Liberation Sans" pitchFamily="34" charset="0"/>
                <a:ea typeface="Liberation Sans" pitchFamily="34" charset="-122"/>
                <a:cs typeface="Liberation Sans" pitchFamily="34" charset="-120"/>
              </a:rPr>
              <a:t>LATIHAN DAN HASIL</a:t>
            </a:r>
            <a:endParaRPr lang="en-US" sz="1400" dirty="0"/>
          </a:p>
        </p:txBody>
      </p:sp>
      <p:sp>
        <p:nvSpPr>
          <p:cNvPr id="16" name="exercise"/>
          <p:cNvSpPr/>
          <p:nvPr/>
        </p:nvSpPr>
        <p:spPr>
          <a:xfrm>
            <a:off x="8558784" y="2926080"/>
            <a:ext cx="2907792" cy="1088136"/>
          </a:xfrm>
          <a:prstGeom prst="rect">
            <a:avLst/>
          </a:prstGeom>
          <a:noFill/>
          <a:ln/>
        </p:spPr>
        <p:txBody>
          <a:bodyPr wrap="square" lIns="0" tIns="0" rIns="0" bIns="0" rtlCol="0" anchor="t"/>
          <a:lstStyle/>
          <a:p>
            <a:pPr marL="0" indent="0">
              <a:lnSpc>
                <a:spcPct val="110000"/>
              </a:lnSpc>
              <a:buNone/>
            </a:pPr>
            <a:r>
              <a:rPr lang="en-US" sz="1800" b="1" dirty="0">
                <a:solidFill>
                  <a:srgbClr val="222831"/>
                </a:solidFill>
                <a:latin typeface="Liberation Sans" pitchFamily="34" charset="0"/>
                <a:ea typeface="Liberation Sans" pitchFamily="34" charset="-122"/>
                <a:cs typeface="Liberation Sans" pitchFamily="34" charset="-120"/>
              </a:rPr>
              <a:t>Bedakan kondisi “kekurangan SDM” dari kejadian “reviu terlambat selesai”.</a:t>
            </a:r>
            <a:endParaRPr lang="en-US" sz="1800" dirty="0"/>
          </a:p>
        </p:txBody>
      </p:sp>
      <p:sp>
        <p:nvSpPr>
          <p:cNvPr id="17" name="method"/>
          <p:cNvSpPr/>
          <p:nvPr/>
        </p:nvSpPr>
        <p:spPr>
          <a:xfrm>
            <a:off x="8558784" y="4087368"/>
            <a:ext cx="2907792" cy="594360"/>
          </a:xfrm>
          <a:prstGeom prst="rect">
            <a:avLst/>
          </a:prstGeom>
          <a:noFill/>
          <a:ln/>
        </p:spPr>
        <p:txBody>
          <a:bodyPr wrap="square" lIns="0" tIns="0" rIns="0" bIns="0" rtlCol="0" anchor="t"/>
          <a:lstStyle/>
          <a:p>
            <a:pPr marL="0" indent="0">
              <a:lnSpc>
                <a:spcPct val="110000"/>
              </a:lnSpc>
              <a:buNone/>
            </a:pPr>
            <a:r>
              <a:rPr lang="en-US" sz="1600" dirty="0">
                <a:solidFill>
                  <a:srgbClr val="59616C"/>
                </a:solidFill>
                <a:latin typeface="Liberation Sans" pitchFamily="34" charset="0"/>
                <a:ea typeface="Liberation Sans" pitchFamily="34" charset="-122"/>
                <a:cs typeface="Liberation Sans" pitchFamily="34" charset="-120"/>
              </a:rPr>
              <a:t>Paparan interaktif dan diskusi contoh.</a:t>
            </a:r>
            <a:endParaRPr lang="en-US" sz="1600" dirty="0"/>
          </a:p>
        </p:txBody>
      </p:sp>
      <p:sp>
        <p:nvSpPr>
          <p:cNvPr id="18" name="output"/>
          <p:cNvSpPr/>
          <p:nvPr/>
        </p:nvSpPr>
        <p:spPr>
          <a:xfrm>
            <a:off x="8558784" y="4809744"/>
            <a:ext cx="2907792" cy="832104"/>
          </a:xfrm>
          <a:prstGeom prst="rect">
            <a:avLst/>
          </a:prstGeom>
          <a:noFill/>
          <a:ln/>
        </p:spPr>
        <p:txBody>
          <a:bodyPr wrap="square" lIns="0" tIns="0" rIns="0" bIns="0" rtlCol="0" anchor="t"/>
          <a:lstStyle/>
          <a:p>
            <a:pPr marL="0" indent="0">
              <a:lnSpc>
                <a:spcPct val="110000"/>
              </a:lnSpc>
              <a:buNone/>
            </a:pPr>
            <a:r>
              <a:rPr lang="en-US" sz="1700" dirty="0">
                <a:solidFill>
                  <a:srgbClr val="222831"/>
                </a:solidFill>
                <a:latin typeface="Liberation Sans" pitchFamily="34" charset="0"/>
                <a:ea typeface="Liberation Sans" pitchFamily="34" charset="-122"/>
                <a:cs typeface="Liberation Sans" pitchFamily="34" charset="-120"/>
              </a:rPr>
              <a:t>Peserta membedakan sasaran, kejadian, penyebab, dan dampak.</a:t>
            </a:r>
            <a:endParaRPr lang="en-US" sz="1700" dirty="0"/>
          </a:p>
        </p:txBody>
      </p:sp>
      <p:sp>
        <p:nvSpPr>
          <p:cNvPr id="19" name="topic_head0"/>
          <p:cNvSpPr/>
          <p:nvPr/>
        </p:nvSpPr>
        <p:spPr>
          <a:xfrm>
            <a:off x="548640" y="2404872"/>
            <a:ext cx="7443216" cy="301752"/>
          </a:xfrm>
          <a:prstGeom prst="rect">
            <a:avLst/>
          </a:prstGeom>
          <a:noFill/>
          <a:ln/>
        </p:spPr>
        <p:txBody>
          <a:bodyPr wrap="square" lIns="0" tIns="0" rIns="0" bIns="0" rtlCol="0" anchor="t"/>
          <a:lstStyle/>
          <a:p>
            <a:pPr marL="0" indent="0">
              <a:lnSpc>
                <a:spcPct val="110000"/>
              </a:lnSpc>
              <a:buNone/>
            </a:pPr>
            <a:r>
              <a:rPr lang="en-US" sz="2100" b="1" dirty="0">
                <a:solidFill>
                  <a:srgbClr val="222831"/>
                </a:solidFill>
                <a:latin typeface="Liberation Sans" pitchFamily="34" charset="0"/>
                <a:ea typeface="Liberation Sans" pitchFamily="34" charset="-122"/>
                <a:cs typeface="Liberation Sans" pitchFamily="34" charset="-120"/>
              </a:rPr>
              <a:t>Konsep dan urgensi</a:t>
            </a:r>
            <a:endParaRPr lang="en-US" sz="2100" dirty="0"/>
          </a:p>
        </p:txBody>
      </p:sp>
      <p:sp>
        <p:nvSpPr>
          <p:cNvPr id="20" name="topic_body0"/>
          <p:cNvSpPr/>
          <p:nvPr/>
        </p:nvSpPr>
        <p:spPr>
          <a:xfrm>
            <a:off x="548640" y="2825496"/>
            <a:ext cx="7443216" cy="612648"/>
          </a:xfrm>
          <a:prstGeom prst="rect">
            <a:avLst/>
          </a:prstGeom>
          <a:noFill/>
          <a:ln/>
        </p:spPr>
        <p:txBody>
          <a:bodyPr wrap="square" lIns="0" tIns="0" rIns="0" bIns="0" rtlCol="0" anchor="t"/>
          <a:lstStyle/>
          <a:p>
            <a:pPr marL="0" indent="0">
              <a:lnSpc>
                <a:spcPct val="110000"/>
              </a:lnSpc>
              <a:buNone/>
            </a:pPr>
            <a:r>
              <a:rPr lang="en-US" sz="1800" dirty="0">
                <a:solidFill>
                  <a:srgbClr val="59616C"/>
                </a:solidFill>
                <a:latin typeface="Liberation Sans" pitchFamily="34" charset="0"/>
                <a:ea typeface="Liberation Sans" pitchFamily="34" charset="-122"/>
                <a:cs typeface="Liberation Sans" pitchFamily="34" charset="-120"/>
              </a:rPr>
              <a:t>Risiko, ketidakpastian, sasaran organisasi, ancaman, peluang, dan budaya risiko.</a:t>
            </a:r>
            <a:endParaRPr lang="en-US" sz="1800" dirty="0"/>
          </a:p>
        </p:txBody>
      </p:sp>
      <p:sp>
        <p:nvSpPr>
          <p:cNvPr id="21" name="topic_head1"/>
          <p:cNvSpPr/>
          <p:nvPr/>
        </p:nvSpPr>
        <p:spPr>
          <a:xfrm>
            <a:off x="548640" y="3511296"/>
            <a:ext cx="7443216" cy="301752"/>
          </a:xfrm>
          <a:prstGeom prst="rect">
            <a:avLst/>
          </a:prstGeom>
          <a:noFill/>
          <a:ln/>
        </p:spPr>
        <p:txBody>
          <a:bodyPr wrap="square" lIns="0" tIns="0" rIns="0" bIns="0" rtlCol="0" anchor="t"/>
          <a:lstStyle/>
          <a:p>
            <a:pPr marL="0" indent="0">
              <a:lnSpc>
                <a:spcPct val="110000"/>
              </a:lnSpc>
              <a:buNone/>
            </a:pPr>
            <a:r>
              <a:rPr lang="en-US" sz="2100" b="1" dirty="0">
                <a:solidFill>
                  <a:srgbClr val="222831"/>
                </a:solidFill>
                <a:latin typeface="Liberation Sans" pitchFamily="34" charset="0"/>
                <a:ea typeface="Liberation Sans" pitchFamily="34" charset="-122"/>
                <a:cs typeface="Liberation Sans" pitchFamily="34" charset="-120"/>
              </a:rPr>
              <a:t>Bahasa yang sama</a:t>
            </a:r>
            <a:endParaRPr lang="en-US" sz="2100" dirty="0"/>
          </a:p>
        </p:txBody>
      </p:sp>
      <p:sp>
        <p:nvSpPr>
          <p:cNvPr id="22" name="topic_body1"/>
          <p:cNvSpPr/>
          <p:nvPr/>
        </p:nvSpPr>
        <p:spPr>
          <a:xfrm>
            <a:off x="548640" y="3931920"/>
            <a:ext cx="7443216" cy="612648"/>
          </a:xfrm>
          <a:prstGeom prst="rect">
            <a:avLst/>
          </a:prstGeom>
          <a:noFill/>
          <a:ln/>
        </p:spPr>
        <p:txBody>
          <a:bodyPr wrap="square" lIns="0" tIns="0" rIns="0" bIns="0" rtlCol="0" anchor="t"/>
          <a:lstStyle/>
          <a:p>
            <a:pPr marL="0" indent="0">
              <a:lnSpc>
                <a:spcPct val="110000"/>
              </a:lnSpc>
              <a:buNone/>
            </a:pPr>
            <a:r>
              <a:rPr lang="en-US" sz="1800" dirty="0">
                <a:solidFill>
                  <a:srgbClr val="59616C"/>
                </a:solidFill>
                <a:latin typeface="Liberation Sans" pitchFamily="34" charset="0"/>
                <a:ea typeface="Liberation Sans" pitchFamily="34" charset="-122"/>
                <a:cs typeface="Liberation Sans" pitchFamily="34" charset="-120"/>
              </a:rPr>
              <a:t>Kejadian, penyebab, dampak, kontrol, serta risiko inheren dan residual.</a:t>
            </a:r>
            <a:endParaRPr lang="en-US" sz="1800" dirty="0"/>
          </a:p>
        </p:txBody>
      </p:sp>
      <p:sp>
        <p:nvSpPr>
          <p:cNvPr id="23" name="topic_head2"/>
          <p:cNvSpPr/>
          <p:nvPr/>
        </p:nvSpPr>
        <p:spPr>
          <a:xfrm>
            <a:off x="548640" y="4617720"/>
            <a:ext cx="7443216" cy="301752"/>
          </a:xfrm>
          <a:prstGeom prst="rect">
            <a:avLst/>
          </a:prstGeom>
          <a:noFill/>
          <a:ln/>
        </p:spPr>
        <p:txBody>
          <a:bodyPr wrap="square" lIns="0" tIns="0" rIns="0" bIns="0" rtlCol="0" anchor="t"/>
          <a:lstStyle/>
          <a:p>
            <a:pPr marL="0" indent="0">
              <a:lnSpc>
                <a:spcPct val="110000"/>
              </a:lnSpc>
              <a:buNone/>
            </a:pPr>
            <a:r>
              <a:rPr lang="en-US" sz="2100" b="1" dirty="0">
                <a:solidFill>
                  <a:srgbClr val="222831"/>
                </a:solidFill>
                <a:latin typeface="Liberation Sans" pitchFamily="34" charset="0"/>
                <a:ea typeface="Liberation Sans" pitchFamily="34" charset="-122"/>
                <a:cs typeface="Liberation Sans" pitchFamily="34" charset="-120"/>
              </a:rPr>
              <a:t>Jenis dan sumber</a:t>
            </a:r>
            <a:endParaRPr lang="en-US" sz="2100" dirty="0"/>
          </a:p>
        </p:txBody>
      </p:sp>
      <p:sp>
        <p:nvSpPr>
          <p:cNvPr id="24" name="topic_body2"/>
          <p:cNvSpPr/>
          <p:nvPr/>
        </p:nvSpPr>
        <p:spPr>
          <a:xfrm>
            <a:off x="548640" y="5038344"/>
            <a:ext cx="7443216" cy="612648"/>
          </a:xfrm>
          <a:prstGeom prst="rect">
            <a:avLst/>
          </a:prstGeom>
          <a:noFill/>
          <a:ln/>
        </p:spPr>
        <p:txBody>
          <a:bodyPr wrap="square" lIns="0" tIns="0" rIns="0" bIns="0" rtlCol="0" anchor="t"/>
          <a:lstStyle/>
          <a:p>
            <a:pPr marL="0" indent="0">
              <a:lnSpc>
                <a:spcPct val="110000"/>
              </a:lnSpc>
              <a:buNone/>
            </a:pPr>
            <a:r>
              <a:rPr lang="en-US" sz="1800" dirty="0">
                <a:solidFill>
                  <a:srgbClr val="59616C"/>
                </a:solidFill>
                <a:latin typeface="Liberation Sans" pitchFamily="34" charset="0"/>
                <a:ea typeface="Liberation Sans" pitchFamily="34" charset="-122"/>
                <a:cs typeface="Liberation Sans" pitchFamily="34" charset="-120"/>
              </a:rPr>
              <a:t>Kenali risiko yang relevan dengan proses kerja dan perubahan lingkungan.</a:t>
            </a:r>
            <a:endParaRPr lang="en-US" sz="1800" dirty="0"/>
          </a:p>
        </p:txBody>
      </p:sp>
      <p:sp>
        <p:nvSpPr>
          <p:cNvPr id="25" name="source_footer"/>
          <p:cNvSpPr/>
          <p:nvPr/>
        </p:nvSpPr>
        <p:spPr>
          <a:xfrm>
            <a:off x="548640" y="6144768"/>
            <a:ext cx="11091672" cy="164592"/>
          </a:xfrm>
          <a:prstGeom prst="rect">
            <a:avLst/>
          </a:prstGeom>
          <a:noFill/>
          <a:ln/>
        </p:spPr>
        <p:txBody>
          <a:bodyPr wrap="square" lIns="0" tIns="0" rIns="0" bIns="0" rtlCol="0" anchor="t"/>
          <a:lstStyle/>
          <a:p>
            <a:pPr marL="0" indent="0">
              <a:lnSpc>
                <a:spcPct val="110000"/>
              </a:lnSpc>
              <a:buNone/>
            </a:pPr>
            <a:r>
              <a:rPr lang="en-US" sz="1050" dirty="0">
                <a:solidFill>
                  <a:srgbClr val="59616C"/>
                </a:solidFill>
                <a:latin typeface="Liberation Sans" pitchFamily="34" charset="0"/>
                <a:ea typeface="Liberation Sans" pitchFamily="34" charset="-122"/>
                <a:cs typeface="Liberation Sans" pitchFamily="34" charset="-120"/>
              </a:rPr>
              <a:t>Bahan: Modul Pengantar Manajemen Risiko; Modul Proses Manajemen Risiko.</a:t>
            </a:r>
            <a:endParaRPr lang="en-US" sz="10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a:effectLst/>
      </p:bgPr>
    </p:bg>
    <p:spTree>
      <p:nvGrpSpPr>
        <p:cNvPr id="1" name=""/>
        <p:cNvGrpSpPr/>
        <p:nvPr/>
      </p:nvGrpSpPr>
      <p:grpSpPr>
        <a:xfrm>
          <a:off x="0" y="0"/>
          <a:ext cx="0" cy="0"/>
          <a:chOff x="0" y="0"/>
          <a:chExt cx="0" cy="0"/>
        </a:xfrm>
      </p:grpSpPr>
      <p:sp>
        <p:nvSpPr>
          <p:cNvPr id="2" name="gold_header"/>
          <p:cNvSpPr/>
          <p:nvPr/>
        </p:nvSpPr>
        <p:spPr>
          <a:xfrm>
            <a:off x="0" y="0"/>
            <a:ext cx="12192000" cy="457200"/>
          </a:xfrm>
          <a:prstGeom prst="rect">
            <a:avLst/>
          </a:prstGeom>
          <a:solidFill>
            <a:srgbClr val="D6AF45"/>
          </a:solidFill>
          <a:ln w="7620">
            <a:solidFill>
              <a:srgbClr val="D6AF45"/>
            </a:solidFill>
            <a:prstDash val="solid"/>
          </a:ln>
        </p:spPr>
        <p:txBody>
          <a:bodyPr/>
          <a:lstStyle/>
          <a:p>
            <a:endParaRPr lang="en-US"/>
          </a:p>
        </p:txBody>
      </p:sp>
      <p:sp>
        <p:nvSpPr>
          <p:cNvPr id="3" name="white_header_panel"/>
          <p:cNvSpPr/>
          <p:nvPr/>
        </p:nvSpPr>
        <p:spPr>
          <a:xfrm>
            <a:off x="8366760" y="0"/>
            <a:ext cx="3825240" cy="457200"/>
          </a:xfrm>
          <a:prstGeom prst="rect">
            <a:avLst/>
          </a:prstGeom>
          <a:solidFill>
            <a:srgbClr val="FFFFFF"/>
          </a:solidFill>
          <a:ln w="7620">
            <a:solidFill>
              <a:srgbClr val="FFFFFF"/>
            </a:solidFill>
            <a:prstDash val="solid"/>
          </a:ln>
        </p:spPr>
        <p:txBody>
          <a:bodyPr/>
          <a:lstStyle/>
          <a:p>
            <a:endParaRPr lang="en-US"/>
          </a:p>
        </p:txBody>
      </p:sp>
      <p:sp>
        <p:nvSpPr>
          <p:cNvPr id="4" name="header_course"/>
          <p:cNvSpPr/>
          <p:nvPr/>
        </p:nvSpPr>
        <p:spPr>
          <a:xfrm>
            <a:off x="548640" y="132588"/>
            <a:ext cx="7498080" cy="201168"/>
          </a:xfrm>
          <a:prstGeom prst="rect">
            <a:avLst/>
          </a:prstGeom>
          <a:noFill/>
          <a:ln/>
        </p:spPr>
        <p:txBody>
          <a:bodyPr wrap="square" lIns="0" tIns="0" rIns="0" bIns="0" rtlCol="0" anchor="t"/>
          <a:lstStyle/>
          <a:p>
            <a:pPr marL="0" indent="0">
              <a:lnSpc>
                <a:spcPct val="110000"/>
              </a:lnSpc>
              <a:buNone/>
            </a:pPr>
            <a:r>
              <a:rPr lang="en-US" sz="1200" b="1" dirty="0">
                <a:solidFill>
                  <a:srgbClr val="222831"/>
                </a:solidFill>
                <a:latin typeface="Liberation Sans" pitchFamily="34" charset="0"/>
                <a:ea typeface="Liberation Sans" pitchFamily="34" charset="-122"/>
                <a:cs typeface="Liberation Sans" pitchFamily="34" charset="-120"/>
              </a:rPr>
              <a:t>ChRMP  |  AGENDA DAN OUTLINE</a:t>
            </a:r>
            <a:endParaRPr lang="en-US" sz="1200" dirty="0"/>
          </a:p>
        </p:txBody>
      </p:sp>
      <p:sp>
        <p:nvSpPr>
          <p:cNvPr id="5" name="header_venue"/>
          <p:cNvSpPr/>
          <p:nvPr/>
        </p:nvSpPr>
        <p:spPr>
          <a:xfrm>
            <a:off x="8613648" y="132588"/>
            <a:ext cx="3017520" cy="201168"/>
          </a:xfrm>
          <a:prstGeom prst="rect">
            <a:avLst/>
          </a:prstGeom>
          <a:noFill/>
          <a:ln/>
        </p:spPr>
        <p:txBody>
          <a:bodyPr wrap="square" lIns="0" tIns="0" rIns="0" bIns="0" rtlCol="0" anchor="t"/>
          <a:lstStyle/>
          <a:p>
            <a:pPr marL="0" indent="0" algn="r">
              <a:lnSpc>
                <a:spcPct val="110000"/>
              </a:lnSpc>
              <a:buNone/>
            </a:pPr>
            <a:r>
              <a:rPr lang="en-US" sz="1200" b="1" dirty="0">
                <a:solidFill>
                  <a:srgbClr val="8C681A"/>
                </a:solidFill>
                <a:latin typeface="Liberation Sans" pitchFamily="34" charset="0"/>
                <a:ea typeface="Liberation Sans" pitchFamily="34" charset="-122"/>
                <a:cs typeface="Liberation Sans" pitchFamily="34" charset="-120"/>
              </a:rPr>
              <a:t>IHT BPK RI  |  CAWANG</a:t>
            </a:r>
            <a:endParaRPr lang="en-US" sz="1200" dirty="0"/>
          </a:p>
        </p:txBody>
      </p:sp>
      <p:sp>
        <p:nvSpPr>
          <p:cNvPr id="6" name="gold_footer"/>
          <p:cNvSpPr/>
          <p:nvPr/>
        </p:nvSpPr>
        <p:spPr>
          <a:xfrm>
            <a:off x="0" y="6437376"/>
            <a:ext cx="12192000" cy="420624"/>
          </a:xfrm>
          <a:prstGeom prst="rect">
            <a:avLst/>
          </a:prstGeom>
          <a:solidFill>
            <a:srgbClr val="D6AF45"/>
          </a:solidFill>
          <a:ln w="7620">
            <a:solidFill>
              <a:srgbClr val="D6AF45"/>
            </a:solidFill>
            <a:prstDash val="solid"/>
          </a:ln>
        </p:spPr>
        <p:txBody>
          <a:bodyPr/>
          <a:lstStyle/>
          <a:p>
            <a:endParaRPr lang="en-US"/>
          </a:p>
        </p:txBody>
      </p:sp>
      <p:sp>
        <p:nvSpPr>
          <p:cNvPr id="7" name="white_footer_panel"/>
          <p:cNvSpPr/>
          <p:nvPr/>
        </p:nvSpPr>
        <p:spPr>
          <a:xfrm>
            <a:off x="0" y="6437376"/>
            <a:ext cx="8366760" cy="420624"/>
          </a:xfrm>
          <a:prstGeom prst="rect">
            <a:avLst/>
          </a:prstGeom>
          <a:solidFill>
            <a:srgbClr val="FFFFFF"/>
          </a:solidFill>
          <a:ln w="7620">
            <a:solidFill>
              <a:srgbClr val="FFFFFF"/>
            </a:solidFill>
            <a:prstDash val="solid"/>
          </a:ln>
        </p:spPr>
        <p:txBody>
          <a:bodyPr/>
          <a:lstStyle/>
          <a:p>
            <a:endParaRPr lang="en-US"/>
          </a:p>
        </p:txBody>
      </p:sp>
      <p:sp>
        <p:nvSpPr>
          <p:cNvPr id="8" name="footer_presenter"/>
          <p:cNvSpPr/>
          <p:nvPr/>
        </p:nvSpPr>
        <p:spPr>
          <a:xfrm>
            <a:off x="548640" y="6556248"/>
            <a:ext cx="7589520" cy="164592"/>
          </a:xfrm>
          <a:prstGeom prst="rect">
            <a:avLst/>
          </a:prstGeom>
          <a:noFill/>
          <a:ln/>
        </p:spPr>
        <p:txBody>
          <a:bodyPr wrap="square" lIns="0" tIns="0" rIns="0" bIns="0" rtlCol="0" anchor="t"/>
          <a:lstStyle/>
          <a:p>
            <a:pPr marL="0" indent="0">
              <a:lnSpc>
                <a:spcPct val="110000"/>
              </a:lnSpc>
              <a:buNone/>
            </a:pPr>
            <a:r>
              <a:rPr lang="en-US" sz="1050" dirty="0">
                <a:solidFill>
                  <a:srgbClr val="59616C"/>
                </a:solidFill>
                <a:latin typeface="Liberation Sans" pitchFamily="34" charset="0"/>
                <a:ea typeface="Liberation Sans" pitchFamily="34" charset="-122"/>
                <a:cs typeface="Liberation Sans" pitchFamily="34" charset="-120"/>
              </a:rPr>
              <a:t>Prof. Dr. Ahmad Subagyo  |  SBKI Training &amp; Consulting</a:t>
            </a:r>
            <a:endParaRPr lang="en-US" sz="1050" dirty="0"/>
          </a:p>
        </p:txBody>
      </p:sp>
      <p:sp>
        <p:nvSpPr>
          <p:cNvPr id="9" name="footer_date"/>
          <p:cNvSpPr/>
          <p:nvPr/>
        </p:nvSpPr>
        <p:spPr>
          <a:xfrm>
            <a:off x="8595360" y="6547104"/>
            <a:ext cx="2468880" cy="182880"/>
          </a:xfrm>
          <a:prstGeom prst="rect">
            <a:avLst/>
          </a:prstGeom>
          <a:noFill/>
          <a:ln/>
        </p:spPr>
        <p:txBody>
          <a:bodyPr wrap="square" lIns="0" tIns="0" rIns="0" bIns="0" rtlCol="0" anchor="t"/>
          <a:lstStyle/>
          <a:p>
            <a:pPr marL="0" indent="0" algn="r">
              <a:lnSpc>
                <a:spcPct val="110000"/>
              </a:lnSpc>
              <a:buNone/>
            </a:pPr>
            <a:r>
              <a:rPr lang="en-US" sz="1050" b="1" dirty="0">
                <a:solidFill>
                  <a:srgbClr val="222831"/>
                </a:solidFill>
                <a:latin typeface="Liberation Sans" pitchFamily="34" charset="0"/>
                <a:ea typeface="Liberation Sans" pitchFamily="34" charset="-122"/>
                <a:cs typeface="Liberation Sans" pitchFamily="34" charset="-120"/>
              </a:rPr>
              <a:t>3–4 November 2026</a:t>
            </a:r>
            <a:endParaRPr lang="en-US" sz="1050" dirty="0"/>
          </a:p>
        </p:txBody>
      </p:sp>
      <p:sp>
        <p:nvSpPr>
          <p:cNvPr id="10" name="footer_page"/>
          <p:cNvSpPr/>
          <p:nvPr/>
        </p:nvSpPr>
        <p:spPr>
          <a:xfrm>
            <a:off x="11301984" y="6533388"/>
            <a:ext cx="338328" cy="210312"/>
          </a:xfrm>
          <a:prstGeom prst="rect">
            <a:avLst/>
          </a:prstGeom>
          <a:noFill/>
          <a:ln/>
        </p:spPr>
        <p:txBody>
          <a:bodyPr wrap="square" lIns="0" tIns="0" rIns="0" bIns="0" rtlCol="0" anchor="t"/>
          <a:lstStyle/>
          <a:p>
            <a:pPr marL="0" indent="0" algn="r">
              <a:lnSpc>
                <a:spcPct val="110000"/>
              </a:lnSpc>
              <a:buNone/>
            </a:pPr>
            <a:r>
              <a:rPr lang="en-US" sz="1200" b="1" dirty="0">
                <a:solidFill>
                  <a:srgbClr val="222831"/>
                </a:solidFill>
                <a:latin typeface="Liberation Sans" pitchFamily="34" charset="0"/>
                <a:ea typeface="Liberation Sans" pitchFamily="34" charset="-122"/>
                <a:cs typeface="Liberation Sans" pitchFamily="34" charset="-120"/>
              </a:rPr>
              <a:t>08</a:t>
            </a:r>
            <a:endParaRPr lang="en-US" sz="1200" dirty="0"/>
          </a:p>
        </p:txBody>
      </p:sp>
      <p:sp>
        <p:nvSpPr>
          <p:cNvPr id="11" name="section"/>
          <p:cNvSpPr/>
          <p:nvPr/>
        </p:nvSpPr>
        <p:spPr>
          <a:xfrm>
            <a:off x="548640" y="694944"/>
            <a:ext cx="11091672" cy="246888"/>
          </a:xfrm>
          <a:prstGeom prst="rect">
            <a:avLst/>
          </a:prstGeom>
          <a:noFill/>
          <a:ln/>
        </p:spPr>
        <p:txBody>
          <a:bodyPr wrap="square" lIns="0" tIns="0" rIns="0" bIns="0" rtlCol="0" anchor="t"/>
          <a:lstStyle/>
          <a:p>
            <a:pPr marL="0" indent="0">
              <a:lnSpc>
                <a:spcPct val="110000"/>
              </a:lnSpc>
              <a:buNone/>
            </a:pPr>
            <a:r>
              <a:rPr lang="en-US" sz="1400" b="1" dirty="0">
                <a:solidFill>
                  <a:srgbClr val="8C681A"/>
                </a:solidFill>
                <a:latin typeface="Liberation Sans" pitchFamily="34" charset="0"/>
                <a:ea typeface="Liberation Sans" pitchFamily="34" charset="-122"/>
                <a:cs typeface="Liberation Sans" pitchFamily="34" charset="-120"/>
              </a:rPr>
              <a:t>SESI 2 / HARI 1</a:t>
            </a:r>
            <a:endParaRPr lang="en-US" sz="1400" dirty="0"/>
          </a:p>
        </p:txBody>
      </p:sp>
      <p:sp>
        <p:nvSpPr>
          <p:cNvPr id="12" name="title"/>
          <p:cNvSpPr/>
          <p:nvPr/>
        </p:nvSpPr>
        <p:spPr>
          <a:xfrm>
            <a:off x="548640" y="1060704"/>
            <a:ext cx="11091672" cy="594360"/>
          </a:xfrm>
          <a:prstGeom prst="rect">
            <a:avLst/>
          </a:prstGeom>
          <a:noFill/>
          <a:ln/>
        </p:spPr>
        <p:txBody>
          <a:bodyPr wrap="square" lIns="0" tIns="0" rIns="0" bIns="0" rtlCol="0" anchor="t"/>
          <a:lstStyle/>
          <a:p>
            <a:pPr marL="0" indent="0">
              <a:lnSpc>
                <a:spcPct val="110000"/>
              </a:lnSpc>
              <a:buNone/>
            </a:pPr>
            <a:r>
              <a:rPr lang="en-US" sz="3600" b="1" dirty="0">
                <a:solidFill>
                  <a:srgbClr val="222831"/>
                </a:solidFill>
                <a:latin typeface="Liberation Sans" pitchFamily="34" charset="0"/>
                <a:ea typeface="Liberation Sans" pitchFamily="34" charset="-122"/>
                <a:cs typeface="Liberation Sans" pitchFamily="34" charset="-120"/>
              </a:rPr>
              <a:t>Tetapkan peran dan batas kewenangan</a:t>
            </a:r>
            <a:endParaRPr lang="en-US" sz="3600" dirty="0"/>
          </a:p>
        </p:txBody>
      </p:sp>
      <p:sp>
        <p:nvSpPr>
          <p:cNvPr id="13" name="subtitle"/>
          <p:cNvSpPr/>
          <p:nvPr/>
        </p:nvSpPr>
        <p:spPr>
          <a:xfrm>
            <a:off x="548640" y="1728216"/>
            <a:ext cx="11091672" cy="320040"/>
          </a:xfrm>
          <a:prstGeom prst="rect">
            <a:avLst/>
          </a:prstGeom>
          <a:noFill/>
          <a:ln/>
        </p:spPr>
        <p:txBody>
          <a:bodyPr wrap="square" lIns="0" tIns="0" rIns="0" bIns="0" rtlCol="0" anchor="t"/>
          <a:lstStyle/>
          <a:p>
            <a:pPr marL="0" indent="0">
              <a:lnSpc>
                <a:spcPct val="110000"/>
              </a:lnSpc>
              <a:buNone/>
            </a:pPr>
            <a:r>
              <a:rPr lang="en-US" sz="1600" dirty="0">
                <a:solidFill>
                  <a:srgbClr val="59616C"/>
                </a:solidFill>
                <a:latin typeface="Liberation Sans" pitchFamily="34" charset="0"/>
                <a:ea typeface="Liberation Sans" pitchFamily="34" charset="-122"/>
                <a:cs typeface="Liberation Sans" pitchFamily="34" charset="-120"/>
              </a:rPr>
              <a:t>Kerangka kerja dan tata kelola | 10.30–11.15 WIB | 45 menit</a:t>
            </a:r>
            <a:endParaRPr lang="en-US" sz="1600" dirty="0"/>
          </a:p>
        </p:txBody>
      </p:sp>
      <p:sp>
        <p:nvSpPr>
          <p:cNvPr id="14" name="practice_panel"/>
          <p:cNvSpPr/>
          <p:nvPr/>
        </p:nvSpPr>
        <p:spPr>
          <a:xfrm>
            <a:off x="548640" y="2331720"/>
            <a:ext cx="3310128" cy="3511296"/>
          </a:xfrm>
          <a:prstGeom prst="rect">
            <a:avLst/>
          </a:prstGeom>
          <a:solidFill>
            <a:srgbClr val="FBF6E7"/>
          </a:solidFill>
          <a:ln w="7620">
            <a:solidFill>
              <a:srgbClr val="FBF6E7"/>
            </a:solidFill>
            <a:prstDash val="solid"/>
          </a:ln>
        </p:spPr>
        <p:txBody>
          <a:bodyPr/>
          <a:lstStyle/>
          <a:p>
            <a:endParaRPr lang="en-US"/>
          </a:p>
        </p:txBody>
      </p:sp>
      <p:sp>
        <p:nvSpPr>
          <p:cNvPr id="15" name="practice_label"/>
          <p:cNvSpPr/>
          <p:nvPr/>
        </p:nvSpPr>
        <p:spPr>
          <a:xfrm>
            <a:off x="749808" y="2542032"/>
            <a:ext cx="2907792" cy="210312"/>
          </a:xfrm>
          <a:prstGeom prst="rect">
            <a:avLst/>
          </a:prstGeom>
          <a:noFill/>
          <a:ln/>
        </p:spPr>
        <p:txBody>
          <a:bodyPr wrap="square" lIns="0" tIns="0" rIns="0" bIns="0" rtlCol="0" anchor="t"/>
          <a:lstStyle/>
          <a:p>
            <a:pPr marL="0" indent="0">
              <a:lnSpc>
                <a:spcPct val="110000"/>
              </a:lnSpc>
              <a:buNone/>
            </a:pPr>
            <a:r>
              <a:rPr lang="en-US" sz="1400" b="1" dirty="0">
                <a:solidFill>
                  <a:srgbClr val="8C681A"/>
                </a:solidFill>
                <a:latin typeface="Liberation Sans" pitchFamily="34" charset="0"/>
                <a:ea typeface="Liberation Sans" pitchFamily="34" charset="-122"/>
                <a:cs typeface="Liberation Sans" pitchFamily="34" charset="-120"/>
              </a:rPr>
              <a:t>LATIHAN DAN HASIL</a:t>
            </a:r>
            <a:endParaRPr lang="en-US" sz="1400" dirty="0"/>
          </a:p>
        </p:txBody>
      </p:sp>
      <p:sp>
        <p:nvSpPr>
          <p:cNvPr id="16" name="exercise"/>
          <p:cNvSpPr/>
          <p:nvPr/>
        </p:nvSpPr>
        <p:spPr>
          <a:xfrm>
            <a:off x="749808" y="2926080"/>
            <a:ext cx="2907792" cy="1088136"/>
          </a:xfrm>
          <a:prstGeom prst="rect">
            <a:avLst/>
          </a:prstGeom>
          <a:noFill/>
          <a:ln/>
        </p:spPr>
        <p:txBody>
          <a:bodyPr wrap="square" lIns="0" tIns="0" rIns="0" bIns="0" rtlCol="0" anchor="t"/>
          <a:lstStyle/>
          <a:p>
            <a:pPr marL="0" indent="0">
              <a:lnSpc>
                <a:spcPct val="110000"/>
              </a:lnSpc>
              <a:buNone/>
            </a:pPr>
            <a:r>
              <a:rPr lang="en-US" sz="1800" b="1" dirty="0">
                <a:solidFill>
                  <a:srgbClr val="222831"/>
                </a:solidFill>
                <a:latin typeface="Liberation Sans" pitchFamily="34" charset="0"/>
                <a:ea typeface="Liberation Sans" pitchFamily="34" charset="-122"/>
                <a:cs typeface="Liberation Sans" pitchFamily="34" charset="-120"/>
              </a:rPr>
              <a:t>Susun RACI: Responsible, Accountable, Consulted, dan Informed untuk satu proses.</a:t>
            </a:r>
            <a:endParaRPr lang="en-US" sz="1800" dirty="0"/>
          </a:p>
        </p:txBody>
      </p:sp>
      <p:sp>
        <p:nvSpPr>
          <p:cNvPr id="17" name="method"/>
          <p:cNvSpPr/>
          <p:nvPr/>
        </p:nvSpPr>
        <p:spPr>
          <a:xfrm>
            <a:off x="749808" y="4087368"/>
            <a:ext cx="2907792" cy="594360"/>
          </a:xfrm>
          <a:prstGeom prst="rect">
            <a:avLst/>
          </a:prstGeom>
          <a:noFill/>
          <a:ln/>
        </p:spPr>
        <p:txBody>
          <a:bodyPr wrap="square" lIns="0" tIns="0" rIns="0" bIns="0" rtlCol="0" anchor="t"/>
          <a:lstStyle/>
          <a:p>
            <a:pPr marL="0" indent="0">
              <a:lnSpc>
                <a:spcPct val="110000"/>
              </a:lnSpc>
              <a:buNone/>
            </a:pPr>
            <a:r>
              <a:rPr lang="en-US" sz="1600" dirty="0">
                <a:solidFill>
                  <a:srgbClr val="59616C"/>
                </a:solidFill>
                <a:latin typeface="Liberation Sans" pitchFamily="34" charset="0"/>
                <a:ea typeface="Liberation Sans" pitchFamily="34" charset="-122"/>
                <a:cs typeface="Liberation Sans" pitchFamily="34" charset="-120"/>
              </a:rPr>
              <a:t>Paparan, diskusi peran, dan latihan singkat.</a:t>
            </a:r>
            <a:endParaRPr lang="en-US" sz="1600" dirty="0"/>
          </a:p>
        </p:txBody>
      </p:sp>
      <p:sp>
        <p:nvSpPr>
          <p:cNvPr id="18" name="output"/>
          <p:cNvSpPr/>
          <p:nvPr/>
        </p:nvSpPr>
        <p:spPr>
          <a:xfrm>
            <a:off x="749808" y="4809744"/>
            <a:ext cx="2907792" cy="832104"/>
          </a:xfrm>
          <a:prstGeom prst="rect">
            <a:avLst/>
          </a:prstGeom>
          <a:noFill/>
          <a:ln/>
        </p:spPr>
        <p:txBody>
          <a:bodyPr wrap="square" lIns="0" tIns="0" rIns="0" bIns="0" rtlCol="0" anchor="t"/>
          <a:lstStyle/>
          <a:p>
            <a:pPr marL="0" indent="0">
              <a:lnSpc>
                <a:spcPct val="110000"/>
              </a:lnSpc>
              <a:buNone/>
            </a:pPr>
            <a:r>
              <a:rPr lang="en-US" sz="1700" dirty="0">
                <a:solidFill>
                  <a:srgbClr val="222831"/>
                </a:solidFill>
                <a:latin typeface="Liberation Sans" pitchFamily="34" charset="0"/>
                <a:ea typeface="Liberation Sans" pitchFamily="34" charset="-122"/>
                <a:cs typeface="Liberation Sans" pitchFamily="34" charset="-120"/>
              </a:rPr>
              <a:t>Rancangan pembagian peran sesuai struktur yang dikonfirmasi.</a:t>
            </a:r>
            <a:endParaRPr lang="en-US" sz="1700" dirty="0"/>
          </a:p>
        </p:txBody>
      </p:sp>
      <p:sp>
        <p:nvSpPr>
          <p:cNvPr id="19" name="topic_head0"/>
          <p:cNvSpPr/>
          <p:nvPr/>
        </p:nvSpPr>
        <p:spPr>
          <a:xfrm>
            <a:off x="4407408" y="2404872"/>
            <a:ext cx="7232904" cy="301752"/>
          </a:xfrm>
          <a:prstGeom prst="rect">
            <a:avLst/>
          </a:prstGeom>
          <a:noFill/>
          <a:ln/>
        </p:spPr>
        <p:txBody>
          <a:bodyPr wrap="square" lIns="0" tIns="0" rIns="0" bIns="0" rtlCol="0" anchor="t"/>
          <a:lstStyle/>
          <a:p>
            <a:pPr marL="0" indent="0">
              <a:lnSpc>
                <a:spcPct val="110000"/>
              </a:lnSpc>
              <a:buNone/>
            </a:pPr>
            <a:r>
              <a:rPr lang="en-US" sz="2100" b="1" dirty="0">
                <a:solidFill>
                  <a:srgbClr val="222831"/>
                </a:solidFill>
                <a:latin typeface="Liberation Sans" pitchFamily="34" charset="0"/>
                <a:ea typeface="Liberation Sans" pitchFamily="34" charset="-122"/>
                <a:cs typeface="Liberation Sans" pitchFamily="34" charset="-120"/>
              </a:rPr>
              <a:t>Integrasi organisasi</a:t>
            </a:r>
            <a:endParaRPr lang="en-US" sz="2100" dirty="0"/>
          </a:p>
        </p:txBody>
      </p:sp>
      <p:sp>
        <p:nvSpPr>
          <p:cNvPr id="20" name="topic_body0"/>
          <p:cNvSpPr/>
          <p:nvPr/>
        </p:nvSpPr>
        <p:spPr>
          <a:xfrm>
            <a:off x="4407408" y="2825496"/>
            <a:ext cx="7232904" cy="612648"/>
          </a:xfrm>
          <a:prstGeom prst="rect">
            <a:avLst/>
          </a:prstGeom>
          <a:noFill/>
          <a:ln/>
        </p:spPr>
        <p:txBody>
          <a:bodyPr wrap="square" lIns="0" tIns="0" rIns="0" bIns="0" rtlCol="0" anchor="t"/>
          <a:lstStyle/>
          <a:p>
            <a:pPr marL="0" indent="0">
              <a:lnSpc>
                <a:spcPct val="110000"/>
              </a:lnSpc>
              <a:buNone/>
            </a:pPr>
            <a:r>
              <a:rPr lang="en-US" sz="1800" dirty="0">
                <a:solidFill>
                  <a:srgbClr val="59616C"/>
                </a:solidFill>
                <a:latin typeface="Liberation Sans" pitchFamily="34" charset="0"/>
                <a:ea typeface="Liberation Sans" pitchFamily="34" charset="-122"/>
                <a:cs typeface="Liberation Sans" pitchFamily="34" charset="-120"/>
              </a:rPr>
              <a:t>Komitmen pimpinan, perencanaan, kebijakan, prosedur, sumber daya, dan budaya.</a:t>
            </a:r>
            <a:endParaRPr lang="en-US" sz="1800" dirty="0"/>
          </a:p>
        </p:txBody>
      </p:sp>
      <p:sp>
        <p:nvSpPr>
          <p:cNvPr id="21" name="topic_head1"/>
          <p:cNvSpPr/>
          <p:nvPr/>
        </p:nvSpPr>
        <p:spPr>
          <a:xfrm>
            <a:off x="4407408" y="3511296"/>
            <a:ext cx="7232904" cy="301752"/>
          </a:xfrm>
          <a:prstGeom prst="rect">
            <a:avLst/>
          </a:prstGeom>
          <a:noFill/>
          <a:ln/>
        </p:spPr>
        <p:txBody>
          <a:bodyPr wrap="square" lIns="0" tIns="0" rIns="0" bIns="0" rtlCol="0" anchor="t"/>
          <a:lstStyle/>
          <a:p>
            <a:pPr marL="0" indent="0">
              <a:lnSpc>
                <a:spcPct val="110000"/>
              </a:lnSpc>
              <a:buNone/>
            </a:pPr>
            <a:r>
              <a:rPr lang="en-US" sz="2100" b="1" dirty="0">
                <a:solidFill>
                  <a:srgbClr val="222831"/>
                </a:solidFill>
                <a:latin typeface="Liberation Sans" pitchFamily="34" charset="0"/>
                <a:ea typeface="Liberation Sans" pitchFamily="34" charset="-122"/>
                <a:cs typeface="Liberation Sans" pitchFamily="34" charset="-120"/>
              </a:rPr>
              <a:t>Peran yang jelas</a:t>
            </a:r>
            <a:endParaRPr lang="en-US" sz="2100" dirty="0"/>
          </a:p>
        </p:txBody>
      </p:sp>
      <p:sp>
        <p:nvSpPr>
          <p:cNvPr id="22" name="topic_body1"/>
          <p:cNvSpPr/>
          <p:nvPr/>
        </p:nvSpPr>
        <p:spPr>
          <a:xfrm>
            <a:off x="4407408" y="3931920"/>
            <a:ext cx="7232904" cy="612648"/>
          </a:xfrm>
          <a:prstGeom prst="rect">
            <a:avLst/>
          </a:prstGeom>
          <a:noFill/>
          <a:ln/>
        </p:spPr>
        <p:txBody>
          <a:bodyPr wrap="square" lIns="0" tIns="0" rIns="0" bIns="0" rtlCol="0" anchor="t"/>
          <a:lstStyle/>
          <a:p>
            <a:pPr marL="0" indent="0">
              <a:lnSpc>
                <a:spcPct val="110000"/>
              </a:lnSpc>
              <a:buNone/>
            </a:pPr>
            <a:r>
              <a:rPr lang="en-US" sz="1800" dirty="0">
                <a:solidFill>
                  <a:srgbClr val="59616C"/>
                </a:solidFill>
                <a:latin typeface="Liberation Sans" pitchFamily="34" charset="0"/>
                <a:ea typeface="Liberation Sans" pitchFamily="34" charset="-122"/>
                <a:cs typeface="Liberation Sans" pitchFamily="34" charset="-120"/>
              </a:rPr>
              <a:t>Pemilik risiko dan kontrol, koordinator risiko, pengambil keputusan, serta assurance.</a:t>
            </a:r>
            <a:endParaRPr lang="en-US" sz="1800" dirty="0"/>
          </a:p>
        </p:txBody>
      </p:sp>
      <p:sp>
        <p:nvSpPr>
          <p:cNvPr id="23" name="topic_head2"/>
          <p:cNvSpPr/>
          <p:nvPr/>
        </p:nvSpPr>
        <p:spPr>
          <a:xfrm>
            <a:off x="4407408" y="4617720"/>
            <a:ext cx="7232904" cy="301752"/>
          </a:xfrm>
          <a:prstGeom prst="rect">
            <a:avLst/>
          </a:prstGeom>
          <a:noFill/>
          <a:ln/>
        </p:spPr>
        <p:txBody>
          <a:bodyPr wrap="square" lIns="0" tIns="0" rIns="0" bIns="0" rtlCol="0" anchor="t"/>
          <a:lstStyle/>
          <a:p>
            <a:pPr marL="0" indent="0">
              <a:lnSpc>
                <a:spcPct val="110000"/>
              </a:lnSpc>
              <a:buNone/>
            </a:pPr>
            <a:r>
              <a:rPr lang="en-US" sz="2100" b="1" dirty="0">
                <a:solidFill>
                  <a:srgbClr val="222831"/>
                </a:solidFill>
                <a:latin typeface="Liberation Sans" pitchFamily="34" charset="0"/>
                <a:ea typeface="Liberation Sans" pitchFamily="34" charset="-122"/>
                <a:cs typeface="Liberation Sans" pitchFamily="34" charset="-120"/>
              </a:rPr>
              <a:t>Batas keputusan</a:t>
            </a:r>
            <a:endParaRPr lang="en-US" sz="2100" dirty="0"/>
          </a:p>
        </p:txBody>
      </p:sp>
      <p:sp>
        <p:nvSpPr>
          <p:cNvPr id="24" name="topic_body2"/>
          <p:cNvSpPr/>
          <p:nvPr/>
        </p:nvSpPr>
        <p:spPr>
          <a:xfrm>
            <a:off x="4407408" y="5038344"/>
            <a:ext cx="7232904" cy="612648"/>
          </a:xfrm>
          <a:prstGeom prst="rect">
            <a:avLst/>
          </a:prstGeom>
          <a:noFill/>
          <a:ln/>
        </p:spPr>
        <p:txBody>
          <a:bodyPr wrap="square" lIns="0" tIns="0" rIns="0" bIns="0" rtlCol="0" anchor="t"/>
          <a:lstStyle/>
          <a:p>
            <a:pPr marL="0" indent="0">
              <a:lnSpc>
                <a:spcPct val="110000"/>
              </a:lnSpc>
              <a:buNone/>
            </a:pPr>
            <a:r>
              <a:rPr lang="en-US" sz="1800" dirty="0">
                <a:solidFill>
                  <a:srgbClr val="59616C"/>
                </a:solidFill>
                <a:latin typeface="Liberation Sans" pitchFamily="34" charset="0"/>
                <a:ea typeface="Liberation Sans" pitchFamily="34" charset="-122"/>
                <a:cs typeface="Liberation Sans" pitchFamily="34" charset="-120"/>
              </a:rPr>
              <a:t>Risk appetite, risk tolerance, limit, penerimaan risiko, dan jalur eskalasi.</a:t>
            </a:r>
            <a:endParaRPr lang="en-US" sz="1800" dirty="0"/>
          </a:p>
        </p:txBody>
      </p:sp>
      <p:sp>
        <p:nvSpPr>
          <p:cNvPr id="25" name="source_footer"/>
          <p:cNvSpPr/>
          <p:nvPr/>
        </p:nvSpPr>
        <p:spPr>
          <a:xfrm>
            <a:off x="548640" y="6144768"/>
            <a:ext cx="11091672" cy="164592"/>
          </a:xfrm>
          <a:prstGeom prst="rect">
            <a:avLst/>
          </a:prstGeom>
          <a:noFill/>
          <a:ln/>
        </p:spPr>
        <p:txBody>
          <a:bodyPr wrap="square" lIns="0" tIns="0" rIns="0" bIns="0" rtlCol="0" anchor="t"/>
          <a:lstStyle/>
          <a:p>
            <a:pPr marL="0" indent="0">
              <a:lnSpc>
                <a:spcPct val="110000"/>
              </a:lnSpc>
              <a:buNone/>
            </a:pPr>
            <a:r>
              <a:rPr lang="en-US" sz="1050" dirty="0">
                <a:solidFill>
                  <a:srgbClr val="59616C"/>
                </a:solidFill>
                <a:latin typeface="Liberation Sans" pitchFamily="34" charset="0"/>
                <a:ea typeface="Liberation Sans" pitchFamily="34" charset="-122"/>
                <a:cs typeface="Liberation Sans" pitchFamily="34" charset="-120"/>
              </a:rPr>
              <a:t>Bahan: Modul Kerangka Kerja Penerapan Risiko; Modul Proses Manajemen Risiko.</a:t>
            </a:r>
            <a:endParaRPr lang="en-US" sz="10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a:effectLst/>
      </p:bgPr>
    </p:bg>
    <p:spTree>
      <p:nvGrpSpPr>
        <p:cNvPr id="1" name=""/>
        <p:cNvGrpSpPr/>
        <p:nvPr/>
      </p:nvGrpSpPr>
      <p:grpSpPr>
        <a:xfrm>
          <a:off x="0" y="0"/>
          <a:ext cx="0" cy="0"/>
          <a:chOff x="0" y="0"/>
          <a:chExt cx="0" cy="0"/>
        </a:xfrm>
      </p:grpSpPr>
      <p:sp>
        <p:nvSpPr>
          <p:cNvPr id="2" name="gold_header"/>
          <p:cNvSpPr/>
          <p:nvPr/>
        </p:nvSpPr>
        <p:spPr>
          <a:xfrm>
            <a:off x="0" y="0"/>
            <a:ext cx="12192000" cy="457200"/>
          </a:xfrm>
          <a:prstGeom prst="rect">
            <a:avLst/>
          </a:prstGeom>
          <a:solidFill>
            <a:srgbClr val="D6AF45"/>
          </a:solidFill>
          <a:ln w="7620">
            <a:solidFill>
              <a:srgbClr val="D6AF45"/>
            </a:solidFill>
            <a:prstDash val="solid"/>
          </a:ln>
        </p:spPr>
        <p:txBody>
          <a:bodyPr/>
          <a:lstStyle/>
          <a:p>
            <a:endParaRPr lang="en-US"/>
          </a:p>
        </p:txBody>
      </p:sp>
      <p:sp>
        <p:nvSpPr>
          <p:cNvPr id="3" name="white_header_panel"/>
          <p:cNvSpPr/>
          <p:nvPr/>
        </p:nvSpPr>
        <p:spPr>
          <a:xfrm>
            <a:off x="8366760" y="0"/>
            <a:ext cx="3825240" cy="457200"/>
          </a:xfrm>
          <a:prstGeom prst="rect">
            <a:avLst/>
          </a:prstGeom>
          <a:solidFill>
            <a:srgbClr val="FFFFFF"/>
          </a:solidFill>
          <a:ln w="7620">
            <a:solidFill>
              <a:srgbClr val="FFFFFF"/>
            </a:solidFill>
            <a:prstDash val="solid"/>
          </a:ln>
        </p:spPr>
        <p:txBody>
          <a:bodyPr/>
          <a:lstStyle/>
          <a:p>
            <a:endParaRPr lang="en-US"/>
          </a:p>
        </p:txBody>
      </p:sp>
      <p:sp>
        <p:nvSpPr>
          <p:cNvPr id="4" name="header_course"/>
          <p:cNvSpPr/>
          <p:nvPr/>
        </p:nvSpPr>
        <p:spPr>
          <a:xfrm>
            <a:off x="548640" y="132588"/>
            <a:ext cx="7498080" cy="201168"/>
          </a:xfrm>
          <a:prstGeom prst="rect">
            <a:avLst/>
          </a:prstGeom>
          <a:noFill/>
          <a:ln/>
        </p:spPr>
        <p:txBody>
          <a:bodyPr wrap="square" lIns="0" tIns="0" rIns="0" bIns="0" rtlCol="0" anchor="t"/>
          <a:lstStyle/>
          <a:p>
            <a:pPr marL="0" indent="0">
              <a:lnSpc>
                <a:spcPct val="110000"/>
              </a:lnSpc>
              <a:buNone/>
            </a:pPr>
            <a:r>
              <a:rPr lang="en-US" sz="1200" b="1" dirty="0">
                <a:solidFill>
                  <a:srgbClr val="222831"/>
                </a:solidFill>
                <a:latin typeface="Liberation Sans" pitchFamily="34" charset="0"/>
                <a:ea typeface="Liberation Sans" pitchFamily="34" charset="-122"/>
                <a:cs typeface="Liberation Sans" pitchFamily="34" charset="-120"/>
              </a:rPr>
              <a:t>ChRMP  |  AGENDA DAN OUTLINE</a:t>
            </a:r>
            <a:endParaRPr lang="en-US" sz="1200" dirty="0"/>
          </a:p>
        </p:txBody>
      </p:sp>
      <p:sp>
        <p:nvSpPr>
          <p:cNvPr id="5" name="header_venue"/>
          <p:cNvSpPr/>
          <p:nvPr/>
        </p:nvSpPr>
        <p:spPr>
          <a:xfrm>
            <a:off x="8613648" y="132588"/>
            <a:ext cx="3017520" cy="201168"/>
          </a:xfrm>
          <a:prstGeom prst="rect">
            <a:avLst/>
          </a:prstGeom>
          <a:noFill/>
          <a:ln/>
        </p:spPr>
        <p:txBody>
          <a:bodyPr wrap="square" lIns="0" tIns="0" rIns="0" bIns="0" rtlCol="0" anchor="t"/>
          <a:lstStyle/>
          <a:p>
            <a:pPr marL="0" indent="0" algn="r">
              <a:lnSpc>
                <a:spcPct val="110000"/>
              </a:lnSpc>
              <a:buNone/>
            </a:pPr>
            <a:r>
              <a:rPr lang="en-US" sz="1200" b="1" dirty="0">
                <a:solidFill>
                  <a:srgbClr val="8C681A"/>
                </a:solidFill>
                <a:latin typeface="Liberation Sans" pitchFamily="34" charset="0"/>
                <a:ea typeface="Liberation Sans" pitchFamily="34" charset="-122"/>
                <a:cs typeface="Liberation Sans" pitchFamily="34" charset="-120"/>
              </a:rPr>
              <a:t>IHT BPK RI  |  CAWANG</a:t>
            </a:r>
            <a:endParaRPr lang="en-US" sz="1200" dirty="0"/>
          </a:p>
        </p:txBody>
      </p:sp>
      <p:sp>
        <p:nvSpPr>
          <p:cNvPr id="6" name="gold_footer"/>
          <p:cNvSpPr/>
          <p:nvPr/>
        </p:nvSpPr>
        <p:spPr>
          <a:xfrm>
            <a:off x="0" y="6437376"/>
            <a:ext cx="12192000" cy="420624"/>
          </a:xfrm>
          <a:prstGeom prst="rect">
            <a:avLst/>
          </a:prstGeom>
          <a:solidFill>
            <a:srgbClr val="D6AF45"/>
          </a:solidFill>
          <a:ln w="7620">
            <a:solidFill>
              <a:srgbClr val="D6AF45"/>
            </a:solidFill>
            <a:prstDash val="solid"/>
          </a:ln>
        </p:spPr>
        <p:txBody>
          <a:bodyPr/>
          <a:lstStyle/>
          <a:p>
            <a:endParaRPr lang="en-US"/>
          </a:p>
        </p:txBody>
      </p:sp>
      <p:sp>
        <p:nvSpPr>
          <p:cNvPr id="7" name="white_footer_panel"/>
          <p:cNvSpPr/>
          <p:nvPr/>
        </p:nvSpPr>
        <p:spPr>
          <a:xfrm>
            <a:off x="0" y="6437376"/>
            <a:ext cx="8366760" cy="420624"/>
          </a:xfrm>
          <a:prstGeom prst="rect">
            <a:avLst/>
          </a:prstGeom>
          <a:solidFill>
            <a:srgbClr val="FFFFFF"/>
          </a:solidFill>
          <a:ln w="7620">
            <a:solidFill>
              <a:srgbClr val="FFFFFF"/>
            </a:solidFill>
            <a:prstDash val="solid"/>
          </a:ln>
        </p:spPr>
        <p:txBody>
          <a:bodyPr/>
          <a:lstStyle/>
          <a:p>
            <a:endParaRPr lang="en-US"/>
          </a:p>
        </p:txBody>
      </p:sp>
      <p:sp>
        <p:nvSpPr>
          <p:cNvPr id="8" name="footer_presenter"/>
          <p:cNvSpPr/>
          <p:nvPr/>
        </p:nvSpPr>
        <p:spPr>
          <a:xfrm>
            <a:off x="548640" y="6556248"/>
            <a:ext cx="7589520" cy="164592"/>
          </a:xfrm>
          <a:prstGeom prst="rect">
            <a:avLst/>
          </a:prstGeom>
          <a:noFill/>
          <a:ln/>
        </p:spPr>
        <p:txBody>
          <a:bodyPr wrap="square" lIns="0" tIns="0" rIns="0" bIns="0" rtlCol="0" anchor="t"/>
          <a:lstStyle/>
          <a:p>
            <a:pPr marL="0" indent="0">
              <a:lnSpc>
                <a:spcPct val="110000"/>
              </a:lnSpc>
              <a:buNone/>
            </a:pPr>
            <a:r>
              <a:rPr lang="en-US" sz="1050" dirty="0">
                <a:solidFill>
                  <a:srgbClr val="59616C"/>
                </a:solidFill>
                <a:latin typeface="Liberation Sans" pitchFamily="34" charset="0"/>
                <a:ea typeface="Liberation Sans" pitchFamily="34" charset="-122"/>
                <a:cs typeface="Liberation Sans" pitchFamily="34" charset="-120"/>
              </a:rPr>
              <a:t>Prof. Dr. Ahmad Subagyo  |  SBKI Training &amp; Consulting</a:t>
            </a:r>
            <a:endParaRPr lang="en-US" sz="1050" dirty="0"/>
          </a:p>
        </p:txBody>
      </p:sp>
      <p:sp>
        <p:nvSpPr>
          <p:cNvPr id="9" name="footer_date"/>
          <p:cNvSpPr/>
          <p:nvPr/>
        </p:nvSpPr>
        <p:spPr>
          <a:xfrm>
            <a:off x="8595360" y="6547104"/>
            <a:ext cx="2468880" cy="182880"/>
          </a:xfrm>
          <a:prstGeom prst="rect">
            <a:avLst/>
          </a:prstGeom>
          <a:noFill/>
          <a:ln/>
        </p:spPr>
        <p:txBody>
          <a:bodyPr wrap="square" lIns="0" tIns="0" rIns="0" bIns="0" rtlCol="0" anchor="t"/>
          <a:lstStyle/>
          <a:p>
            <a:pPr marL="0" indent="0" algn="r">
              <a:lnSpc>
                <a:spcPct val="110000"/>
              </a:lnSpc>
              <a:buNone/>
            </a:pPr>
            <a:r>
              <a:rPr lang="en-US" sz="1050" b="1" dirty="0">
                <a:solidFill>
                  <a:srgbClr val="222831"/>
                </a:solidFill>
                <a:latin typeface="Liberation Sans" pitchFamily="34" charset="0"/>
                <a:ea typeface="Liberation Sans" pitchFamily="34" charset="-122"/>
                <a:cs typeface="Liberation Sans" pitchFamily="34" charset="-120"/>
              </a:rPr>
              <a:t>3–4 November 2026</a:t>
            </a:r>
            <a:endParaRPr lang="en-US" sz="1050" dirty="0"/>
          </a:p>
        </p:txBody>
      </p:sp>
      <p:sp>
        <p:nvSpPr>
          <p:cNvPr id="10" name="footer_page"/>
          <p:cNvSpPr/>
          <p:nvPr/>
        </p:nvSpPr>
        <p:spPr>
          <a:xfrm>
            <a:off x="11301984" y="6533388"/>
            <a:ext cx="338328" cy="210312"/>
          </a:xfrm>
          <a:prstGeom prst="rect">
            <a:avLst/>
          </a:prstGeom>
          <a:noFill/>
          <a:ln/>
        </p:spPr>
        <p:txBody>
          <a:bodyPr wrap="square" lIns="0" tIns="0" rIns="0" bIns="0" rtlCol="0" anchor="t"/>
          <a:lstStyle/>
          <a:p>
            <a:pPr marL="0" indent="0" algn="r">
              <a:lnSpc>
                <a:spcPct val="110000"/>
              </a:lnSpc>
              <a:buNone/>
            </a:pPr>
            <a:r>
              <a:rPr lang="en-US" sz="1200" b="1" dirty="0">
                <a:solidFill>
                  <a:srgbClr val="222831"/>
                </a:solidFill>
                <a:latin typeface="Liberation Sans" pitchFamily="34" charset="0"/>
                <a:ea typeface="Liberation Sans" pitchFamily="34" charset="-122"/>
                <a:cs typeface="Liberation Sans" pitchFamily="34" charset="-120"/>
              </a:rPr>
              <a:t>09</a:t>
            </a:r>
            <a:endParaRPr lang="en-US" sz="1200" dirty="0"/>
          </a:p>
        </p:txBody>
      </p:sp>
      <p:sp>
        <p:nvSpPr>
          <p:cNvPr id="11" name="section"/>
          <p:cNvSpPr/>
          <p:nvPr/>
        </p:nvSpPr>
        <p:spPr>
          <a:xfrm>
            <a:off x="548640" y="694944"/>
            <a:ext cx="11091672" cy="246888"/>
          </a:xfrm>
          <a:prstGeom prst="rect">
            <a:avLst/>
          </a:prstGeom>
          <a:noFill/>
          <a:ln/>
        </p:spPr>
        <p:txBody>
          <a:bodyPr wrap="square" lIns="0" tIns="0" rIns="0" bIns="0" rtlCol="0" anchor="t"/>
          <a:lstStyle/>
          <a:p>
            <a:pPr marL="0" indent="0">
              <a:lnSpc>
                <a:spcPct val="110000"/>
              </a:lnSpc>
              <a:buNone/>
            </a:pPr>
            <a:r>
              <a:rPr lang="en-US" sz="1400" b="1" dirty="0">
                <a:solidFill>
                  <a:srgbClr val="8C681A"/>
                </a:solidFill>
                <a:latin typeface="Liberation Sans" pitchFamily="34" charset="0"/>
                <a:ea typeface="Liberation Sans" pitchFamily="34" charset="-122"/>
                <a:cs typeface="Liberation Sans" pitchFamily="34" charset="-120"/>
              </a:rPr>
              <a:t>SESI 3 / HARI 1</a:t>
            </a:r>
            <a:endParaRPr lang="en-US" sz="1400" dirty="0"/>
          </a:p>
        </p:txBody>
      </p:sp>
      <p:sp>
        <p:nvSpPr>
          <p:cNvPr id="12" name="title"/>
          <p:cNvSpPr/>
          <p:nvPr/>
        </p:nvSpPr>
        <p:spPr>
          <a:xfrm>
            <a:off x="548640" y="1060704"/>
            <a:ext cx="11091672" cy="594360"/>
          </a:xfrm>
          <a:prstGeom prst="rect">
            <a:avLst/>
          </a:prstGeom>
          <a:noFill/>
          <a:ln/>
        </p:spPr>
        <p:txBody>
          <a:bodyPr wrap="square" lIns="0" tIns="0" rIns="0" bIns="0" rtlCol="0" anchor="t"/>
          <a:lstStyle/>
          <a:p>
            <a:pPr marL="0" indent="0">
              <a:lnSpc>
                <a:spcPct val="110000"/>
              </a:lnSpc>
              <a:buNone/>
            </a:pPr>
            <a:r>
              <a:rPr lang="en-US" sz="3600" b="1" dirty="0">
                <a:solidFill>
                  <a:srgbClr val="222831"/>
                </a:solidFill>
                <a:latin typeface="Liberation Sans" pitchFamily="34" charset="0"/>
                <a:ea typeface="Liberation Sans" pitchFamily="34" charset="-122"/>
                <a:cs typeface="Liberation Sans" pitchFamily="34" charset="-120"/>
              </a:rPr>
              <a:t>Mulai dari sasaran dan konteks</a:t>
            </a:r>
            <a:endParaRPr lang="en-US" sz="3600" dirty="0"/>
          </a:p>
        </p:txBody>
      </p:sp>
      <p:sp>
        <p:nvSpPr>
          <p:cNvPr id="13" name="subtitle"/>
          <p:cNvSpPr/>
          <p:nvPr/>
        </p:nvSpPr>
        <p:spPr>
          <a:xfrm>
            <a:off x="548640" y="1728216"/>
            <a:ext cx="11091672" cy="320040"/>
          </a:xfrm>
          <a:prstGeom prst="rect">
            <a:avLst/>
          </a:prstGeom>
          <a:noFill/>
          <a:ln/>
        </p:spPr>
        <p:txBody>
          <a:bodyPr wrap="square" lIns="0" tIns="0" rIns="0" bIns="0" rtlCol="0" anchor="t"/>
          <a:lstStyle/>
          <a:p>
            <a:pPr marL="0" indent="0">
              <a:lnSpc>
                <a:spcPct val="110000"/>
              </a:lnSpc>
              <a:buNone/>
            </a:pPr>
            <a:r>
              <a:rPr lang="en-US" sz="1600" dirty="0">
                <a:solidFill>
                  <a:srgbClr val="59616C"/>
                </a:solidFill>
                <a:latin typeface="Liberation Sans" pitchFamily="34" charset="0"/>
                <a:ea typeface="Liberation Sans" pitchFamily="34" charset="-122"/>
                <a:cs typeface="Liberation Sans" pitchFamily="34" charset="-120"/>
              </a:rPr>
              <a:t>Proses, metodologi, konteks, dan kriteria | 11.15–12.00 WIB | 45 menit</a:t>
            </a:r>
            <a:endParaRPr lang="en-US" sz="1600" dirty="0"/>
          </a:p>
        </p:txBody>
      </p:sp>
      <p:sp>
        <p:nvSpPr>
          <p:cNvPr id="14" name="practice_panel"/>
          <p:cNvSpPr/>
          <p:nvPr/>
        </p:nvSpPr>
        <p:spPr>
          <a:xfrm>
            <a:off x="8357616" y="2331720"/>
            <a:ext cx="3310128" cy="3511296"/>
          </a:xfrm>
          <a:prstGeom prst="rect">
            <a:avLst/>
          </a:prstGeom>
          <a:solidFill>
            <a:srgbClr val="FBF6E7"/>
          </a:solidFill>
          <a:ln w="7620">
            <a:solidFill>
              <a:srgbClr val="FBF6E7"/>
            </a:solidFill>
            <a:prstDash val="solid"/>
          </a:ln>
        </p:spPr>
        <p:txBody>
          <a:bodyPr/>
          <a:lstStyle/>
          <a:p>
            <a:endParaRPr lang="en-US"/>
          </a:p>
        </p:txBody>
      </p:sp>
      <p:sp>
        <p:nvSpPr>
          <p:cNvPr id="15" name="practice_label"/>
          <p:cNvSpPr/>
          <p:nvPr/>
        </p:nvSpPr>
        <p:spPr>
          <a:xfrm>
            <a:off x="8558784" y="2542032"/>
            <a:ext cx="2907792" cy="210312"/>
          </a:xfrm>
          <a:prstGeom prst="rect">
            <a:avLst/>
          </a:prstGeom>
          <a:noFill/>
          <a:ln/>
        </p:spPr>
        <p:txBody>
          <a:bodyPr wrap="square" lIns="0" tIns="0" rIns="0" bIns="0" rtlCol="0" anchor="t"/>
          <a:lstStyle/>
          <a:p>
            <a:pPr marL="0" indent="0">
              <a:lnSpc>
                <a:spcPct val="110000"/>
              </a:lnSpc>
              <a:buNone/>
            </a:pPr>
            <a:r>
              <a:rPr lang="en-US" sz="1400" b="1" dirty="0">
                <a:solidFill>
                  <a:srgbClr val="8C681A"/>
                </a:solidFill>
                <a:latin typeface="Liberation Sans" pitchFamily="34" charset="0"/>
                <a:ea typeface="Liberation Sans" pitchFamily="34" charset="-122"/>
                <a:cs typeface="Liberation Sans" pitchFamily="34" charset="-120"/>
              </a:rPr>
              <a:t>LATIHAN DAN HASIL</a:t>
            </a:r>
            <a:endParaRPr lang="en-US" sz="1400" dirty="0"/>
          </a:p>
        </p:txBody>
      </p:sp>
      <p:sp>
        <p:nvSpPr>
          <p:cNvPr id="16" name="exercise"/>
          <p:cNvSpPr/>
          <p:nvPr/>
        </p:nvSpPr>
        <p:spPr>
          <a:xfrm>
            <a:off x="8558784" y="2926080"/>
            <a:ext cx="2907792" cy="1088136"/>
          </a:xfrm>
          <a:prstGeom prst="rect">
            <a:avLst/>
          </a:prstGeom>
          <a:noFill/>
          <a:ln/>
        </p:spPr>
        <p:txBody>
          <a:bodyPr wrap="square" lIns="0" tIns="0" rIns="0" bIns="0" rtlCol="0" anchor="t"/>
          <a:lstStyle/>
          <a:p>
            <a:pPr marL="0" indent="0">
              <a:lnSpc>
                <a:spcPct val="110000"/>
              </a:lnSpc>
              <a:buNone/>
            </a:pPr>
            <a:r>
              <a:rPr lang="en-US" sz="1800" b="1" dirty="0">
                <a:solidFill>
                  <a:srgbClr val="222831"/>
                </a:solidFill>
                <a:latin typeface="Liberation Sans" pitchFamily="34" charset="0"/>
                <a:ea typeface="Liberation Sans" pitchFamily="34" charset="-122"/>
                <a:cs typeface="Liberation Sans" pitchFamily="34" charset="-120"/>
              </a:rPr>
              <a:t>Tentukan konteks serta kriteria kemungkinan dan dampak untuk kasus kelompok.</a:t>
            </a:r>
            <a:endParaRPr lang="en-US" sz="1800" dirty="0"/>
          </a:p>
        </p:txBody>
      </p:sp>
      <p:sp>
        <p:nvSpPr>
          <p:cNvPr id="17" name="method"/>
          <p:cNvSpPr/>
          <p:nvPr/>
        </p:nvSpPr>
        <p:spPr>
          <a:xfrm>
            <a:off x="8558784" y="4087368"/>
            <a:ext cx="2907792" cy="594360"/>
          </a:xfrm>
          <a:prstGeom prst="rect">
            <a:avLst/>
          </a:prstGeom>
          <a:noFill/>
          <a:ln/>
        </p:spPr>
        <p:txBody>
          <a:bodyPr wrap="square" lIns="0" tIns="0" rIns="0" bIns="0" rtlCol="0" anchor="t"/>
          <a:lstStyle/>
          <a:p>
            <a:pPr marL="0" indent="0">
              <a:lnSpc>
                <a:spcPct val="110000"/>
              </a:lnSpc>
              <a:buNone/>
            </a:pPr>
            <a:r>
              <a:rPr lang="en-US" sz="1600" dirty="0">
                <a:solidFill>
                  <a:srgbClr val="59616C"/>
                </a:solidFill>
                <a:latin typeface="Liberation Sans" pitchFamily="34" charset="0"/>
                <a:ea typeface="Liberation Sans" pitchFamily="34" charset="-122"/>
                <a:cs typeface="Liberation Sans" pitchFamily="34" charset="-120"/>
              </a:rPr>
              <a:t>Paparan dan demonstrasi alur.</a:t>
            </a:r>
            <a:endParaRPr lang="en-US" sz="1600" dirty="0"/>
          </a:p>
        </p:txBody>
      </p:sp>
      <p:sp>
        <p:nvSpPr>
          <p:cNvPr id="18" name="output"/>
          <p:cNvSpPr/>
          <p:nvPr/>
        </p:nvSpPr>
        <p:spPr>
          <a:xfrm>
            <a:off x="8558784" y="4809744"/>
            <a:ext cx="2907792" cy="832104"/>
          </a:xfrm>
          <a:prstGeom prst="rect">
            <a:avLst/>
          </a:prstGeom>
          <a:noFill/>
          <a:ln/>
        </p:spPr>
        <p:txBody>
          <a:bodyPr wrap="square" lIns="0" tIns="0" rIns="0" bIns="0" rtlCol="0" anchor="t"/>
          <a:lstStyle/>
          <a:p>
            <a:pPr marL="0" indent="0">
              <a:lnSpc>
                <a:spcPct val="110000"/>
              </a:lnSpc>
              <a:buNone/>
            </a:pPr>
            <a:r>
              <a:rPr lang="en-US" sz="1700" dirty="0">
                <a:solidFill>
                  <a:srgbClr val="222831"/>
                </a:solidFill>
                <a:latin typeface="Liberation Sans" pitchFamily="34" charset="0"/>
                <a:ea typeface="Liberation Sans" pitchFamily="34" charset="-122"/>
                <a:cs typeface="Liberation Sans" pitchFamily="34" charset="-120"/>
              </a:rPr>
              <a:t>Satu lembar konteks dan kriteria awal yang konsisten.</a:t>
            </a:r>
            <a:endParaRPr lang="en-US" sz="1700" dirty="0"/>
          </a:p>
        </p:txBody>
      </p:sp>
      <p:sp>
        <p:nvSpPr>
          <p:cNvPr id="19" name="topic_head0"/>
          <p:cNvSpPr/>
          <p:nvPr/>
        </p:nvSpPr>
        <p:spPr>
          <a:xfrm>
            <a:off x="548640" y="2404872"/>
            <a:ext cx="7443216" cy="301752"/>
          </a:xfrm>
          <a:prstGeom prst="rect">
            <a:avLst/>
          </a:prstGeom>
          <a:noFill/>
          <a:ln/>
        </p:spPr>
        <p:txBody>
          <a:bodyPr wrap="square" lIns="0" tIns="0" rIns="0" bIns="0" rtlCol="0" anchor="t"/>
          <a:lstStyle/>
          <a:p>
            <a:pPr marL="0" indent="0">
              <a:lnSpc>
                <a:spcPct val="110000"/>
              </a:lnSpc>
              <a:buNone/>
            </a:pPr>
            <a:r>
              <a:rPr lang="en-US" sz="2100" b="1" dirty="0">
                <a:solidFill>
                  <a:srgbClr val="222831"/>
                </a:solidFill>
                <a:latin typeface="Liberation Sans" pitchFamily="34" charset="0"/>
                <a:ea typeface="Liberation Sans" pitchFamily="34" charset="-122"/>
                <a:cs typeface="Liberation Sans" pitchFamily="34" charset="-120"/>
              </a:rPr>
              <a:t>Ruang lingkup</a:t>
            </a:r>
            <a:endParaRPr lang="en-US" sz="2100" dirty="0"/>
          </a:p>
        </p:txBody>
      </p:sp>
      <p:sp>
        <p:nvSpPr>
          <p:cNvPr id="20" name="topic_body0"/>
          <p:cNvSpPr/>
          <p:nvPr/>
        </p:nvSpPr>
        <p:spPr>
          <a:xfrm>
            <a:off x="548640" y="2825496"/>
            <a:ext cx="7443216" cy="612648"/>
          </a:xfrm>
          <a:prstGeom prst="rect">
            <a:avLst/>
          </a:prstGeom>
          <a:noFill/>
          <a:ln/>
        </p:spPr>
        <p:txBody>
          <a:bodyPr wrap="square" lIns="0" tIns="0" rIns="0" bIns="0" rtlCol="0" anchor="t"/>
          <a:lstStyle/>
          <a:p>
            <a:pPr marL="0" indent="0">
              <a:lnSpc>
                <a:spcPct val="110000"/>
              </a:lnSpc>
              <a:buNone/>
            </a:pPr>
            <a:r>
              <a:rPr lang="en-US" sz="1800" dirty="0">
                <a:solidFill>
                  <a:srgbClr val="59616C"/>
                </a:solidFill>
                <a:latin typeface="Liberation Sans" pitchFamily="34" charset="0"/>
                <a:ea typeface="Liberation Sans" pitchFamily="34" charset="-122"/>
                <a:cs typeface="Liberation Sans" pitchFamily="34" charset="-120"/>
              </a:rPr>
              <a:t>Tetapkan sasaran, periode, proses, pemangku kepentingan, dan ketergantungan.</a:t>
            </a:r>
            <a:endParaRPr lang="en-US" sz="1800" dirty="0"/>
          </a:p>
        </p:txBody>
      </p:sp>
      <p:sp>
        <p:nvSpPr>
          <p:cNvPr id="21" name="topic_head1"/>
          <p:cNvSpPr/>
          <p:nvPr/>
        </p:nvSpPr>
        <p:spPr>
          <a:xfrm>
            <a:off x="548640" y="3511296"/>
            <a:ext cx="7443216" cy="301752"/>
          </a:xfrm>
          <a:prstGeom prst="rect">
            <a:avLst/>
          </a:prstGeom>
          <a:noFill/>
          <a:ln/>
        </p:spPr>
        <p:txBody>
          <a:bodyPr wrap="square" lIns="0" tIns="0" rIns="0" bIns="0" rtlCol="0" anchor="t"/>
          <a:lstStyle/>
          <a:p>
            <a:pPr marL="0" indent="0">
              <a:lnSpc>
                <a:spcPct val="110000"/>
              </a:lnSpc>
              <a:buNone/>
            </a:pPr>
            <a:r>
              <a:rPr lang="en-US" sz="2100" b="1" dirty="0">
                <a:solidFill>
                  <a:srgbClr val="222831"/>
                </a:solidFill>
                <a:latin typeface="Liberation Sans" pitchFamily="34" charset="0"/>
                <a:ea typeface="Liberation Sans" pitchFamily="34" charset="-122"/>
                <a:cs typeface="Liberation Sans" pitchFamily="34" charset="-120"/>
              </a:rPr>
              <a:t>Alur pengelolaan</a:t>
            </a:r>
            <a:endParaRPr lang="en-US" sz="2100" dirty="0"/>
          </a:p>
        </p:txBody>
      </p:sp>
      <p:sp>
        <p:nvSpPr>
          <p:cNvPr id="22" name="topic_body1"/>
          <p:cNvSpPr/>
          <p:nvPr/>
        </p:nvSpPr>
        <p:spPr>
          <a:xfrm>
            <a:off x="548640" y="3931920"/>
            <a:ext cx="7443216" cy="612648"/>
          </a:xfrm>
          <a:prstGeom prst="rect">
            <a:avLst/>
          </a:prstGeom>
          <a:noFill/>
          <a:ln/>
        </p:spPr>
        <p:txBody>
          <a:bodyPr wrap="square" lIns="0" tIns="0" rIns="0" bIns="0" rtlCol="0" anchor="t"/>
          <a:lstStyle/>
          <a:p>
            <a:pPr marL="0" indent="0">
              <a:lnSpc>
                <a:spcPct val="110000"/>
              </a:lnSpc>
              <a:buNone/>
            </a:pPr>
            <a:r>
              <a:rPr lang="en-US" sz="1800" dirty="0">
                <a:solidFill>
                  <a:srgbClr val="59616C"/>
                </a:solidFill>
                <a:latin typeface="Liberation Sans" pitchFamily="34" charset="0"/>
                <a:ea typeface="Liberation Sans" pitchFamily="34" charset="-122"/>
                <a:cs typeface="Liberation Sans" pitchFamily="34" charset="-120"/>
              </a:rPr>
              <a:t>Identifikasi, analisis, evaluasi, perlakuan, pemantauan, komunikasi, dan pelaporan.</a:t>
            </a:r>
            <a:endParaRPr lang="en-US" sz="1800" dirty="0"/>
          </a:p>
        </p:txBody>
      </p:sp>
      <p:sp>
        <p:nvSpPr>
          <p:cNvPr id="23" name="topic_head2"/>
          <p:cNvSpPr/>
          <p:nvPr/>
        </p:nvSpPr>
        <p:spPr>
          <a:xfrm>
            <a:off x="548640" y="4617720"/>
            <a:ext cx="7443216" cy="301752"/>
          </a:xfrm>
          <a:prstGeom prst="rect">
            <a:avLst/>
          </a:prstGeom>
          <a:noFill/>
          <a:ln/>
        </p:spPr>
        <p:txBody>
          <a:bodyPr wrap="square" lIns="0" tIns="0" rIns="0" bIns="0" rtlCol="0" anchor="t"/>
          <a:lstStyle/>
          <a:p>
            <a:pPr marL="0" indent="0">
              <a:lnSpc>
                <a:spcPct val="110000"/>
              </a:lnSpc>
              <a:buNone/>
            </a:pPr>
            <a:r>
              <a:rPr lang="en-US" sz="2100" b="1" dirty="0">
                <a:solidFill>
                  <a:srgbClr val="222831"/>
                </a:solidFill>
                <a:latin typeface="Liberation Sans" pitchFamily="34" charset="0"/>
                <a:ea typeface="Liberation Sans" pitchFamily="34" charset="-122"/>
                <a:cs typeface="Liberation Sans" pitchFamily="34" charset="-120"/>
              </a:rPr>
              <a:t>Pilihan metodologi</a:t>
            </a:r>
            <a:endParaRPr lang="en-US" sz="2100" dirty="0"/>
          </a:p>
        </p:txBody>
      </p:sp>
      <p:sp>
        <p:nvSpPr>
          <p:cNvPr id="24" name="topic_body2"/>
          <p:cNvSpPr/>
          <p:nvPr/>
        </p:nvSpPr>
        <p:spPr>
          <a:xfrm>
            <a:off x="548640" y="5038344"/>
            <a:ext cx="7443216" cy="612648"/>
          </a:xfrm>
          <a:prstGeom prst="rect">
            <a:avLst/>
          </a:prstGeom>
          <a:noFill/>
          <a:ln/>
        </p:spPr>
        <p:txBody>
          <a:bodyPr wrap="square" lIns="0" tIns="0" rIns="0" bIns="0" rtlCol="0" anchor="t"/>
          <a:lstStyle/>
          <a:p>
            <a:pPr marL="0" indent="0">
              <a:lnSpc>
                <a:spcPct val="110000"/>
              </a:lnSpc>
              <a:buNone/>
            </a:pPr>
            <a:r>
              <a:rPr lang="en-US" sz="1800" dirty="0">
                <a:solidFill>
                  <a:srgbClr val="59616C"/>
                </a:solidFill>
                <a:latin typeface="Liberation Sans" pitchFamily="34" charset="0"/>
                <a:ea typeface="Liberation Sans" pitchFamily="34" charset="-122"/>
                <a:cs typeface="Liberation Sans" pitchFamily="34" charset="-120"/>
              </a:rPr>
              <a:t>Kualitatif, semi-kuantitatif, dan kuantitatif; kebutuhan data dan asumsi penilaian.</a:t>
            </a:r>
            <a:endParaRPr lang="en-US" sz="1800" dirty="0"/>
          </a:p>
        </p:txBody>
      </p:sp>
      <p:sp>
        <p:nvSpPr>
          <p:cNvPr id="25" name="source_footer"/>
          <p:cNvSpPr/>
          <p:nvPr/>
        </p:nvSpPr>
        <p:spPr>
          <a:xfrm>
            <a:off x="548640" y="6144768"/>
            <a:ext cx="11091672" cy="164592"/>
          </a:xfrm>
          <a:prstGeom prst="rect">
            <a:avLst/>
          </a:prstGeom>
          <a:noFill/>
          <a:ln/>
        </p:spPr>
        <p:txBody>
          <a:bodyPr wrap="square" lIns="0" tIns="0" rIns="0" bIns="0" rtlCol="0" anchor="t"/>
          <a:lstStyle/>
          <a:p>
            <a:pPr marL="0" indent="0">
              <a:lnSpc>
                <a:spcPct val="110000"/>
              </a:lnSpc>
              <a:buNone/>
            </a:pPr>
            <a:r>
              <a:rPr lang="en-US" sz="1050" dirty="0">
                <a:solidFill>
                  <a:srgbClr val="59616C"/>
                </a:solidFill>
                <a:latin typeface="Liberation Sans" pitchFamily="34" charset="0"/>
                <a:ea typeface="Liberation Sans" pitchFamily="34" charset="-122"/>
                <a:cs typeface="Liberation Sans" pitchFamily="34" charset="-120"/>
              </a:rPr>
              <a:t>Bahan: Modul Proses Manajemen Risiko; Modul Metodologi Manajemen Risiko.</a:t>
            </a:r>
            <a:endParaRPr lang="en-US" sz="10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a:effectLst/>
      </p:bgPr>
    </p:bg>
    <p:spTree>
      <p:nvGrpSpPr>
        <p:cNvPr id="1" name=""/>
        <p:cNvGrpSpPr/>
        <p:nvPr/>
      </p:nvGrpSpPr>
      <p:grpSpPr>
        <a:xfrm>
          <a:off x="0" y="0"/>
          <a:ext cx="0" cy="0"/>
          <a:chOff x="0" y="0"/>
          <a:chExt cx="0" cy="0"/>
        </a:xfrm>
      </p:grpSpPr>
      <p:sp>
        <p:nvSpPr>
          <p:cNvPr id="2" name="gold_header"/>
          <p:cNvSpPr/>
          <p:nvPr/>
        </p:nvSpPr>
        <p:spPr>
          <a:xfrm>
            <a:off x="0" y="0"/>
            <a:ext cx="12192000" cy="457200"/>
          </a:xfrm>
          <a:prstGeom prst="rect">
            <a:avLst/>
          </a:prstGeom>
          <a:solidFill>
            <a:srgbClr val="D6AF45"/>
          </a:solidFill>
          <a:ln w="7620">
            <a:solidFill>
              <a:srgbClr val="D6AF45"/>
            </a:solidFill>
            <a:prstDash val="solid"/>
          </a:ln>
        </p:spPr>
        <p:txBody>
          <a:bodyPr/>
          <a:lstStyle/>
          <a:p>
            <a:endParaRPr lang="en-US"/>
          </a:p>
        </p:txBody>
      </p:sp>
      <p:sp>
        <p:nvSpPr>
          <p:cNvPr id="3" name="white_header_panel"/>
          <p:cNvSpPr/>
          <p:nvPr/>
        </p:nvSpPr>
        <p:spPr>
          <a:xfrm>
            <a:off x="8366760" y="0"/>
            <a:ext cx="3825240" cy="457200"/>
          </a:xfrm>
          <a:prstGeom prst="rect">
            <a:avLst/>
          </a:prstGeom>
          <a:solidFill>
            <a:srgbClr val="FFFFFF"/>
          </a:solidFill>
          <a:ln w="7620">
            <a:solidFill>
              <a:srgbClr val="FFFFFF"/>
            </a:solidFill>
            <a:prstDash val="solid"/>
          </a:ln>
        </p:spPr>
        <p:txBody>
          <a:bodyPr/>
          <a:lstStyle/>
          <a:p>
            <a:endParaRPr lang="en-US"/>
          </a:p>
        </p:txBody>
      </p:sp>
      <p:sp>
        <p:nvSpPr>
          <p:cNvPr id="4" name="header_course"/>
          <p:cNvSpPr/>
          <p:nvPr/>
        </p:nvSpPr>
        <p:spPr>
          <a:xfrm>
            <a:off x="548640" y="132588"/>
            <a:ext cx="7498080" cy="201168"/>
          </a:xfrm>
          <a:prstGeom prst="rect">
            <a:avLst/>
          </a:prstGeom>
          <a:noFill/>
          <a:ln/>
        </p:spPr>
        <p:txBody>
          <a:bodyPr wrap="square" lIns="0" tIns="0" rIns="0" bIns="0" rtlCol="0" anchor="t"/>
          <a:lstStyle/>
          <a:p>
            <a:pPr marL="0" indent="0">
              <a:lnSpc>
                <a:spcPct val="110000"/>
              </a:lnSpc>
              <a:buNone/>
            </a:pPr>
            <a:r>
              <a:rPr lang="en-US" sz="1200" b="1" dirty="0">
                <a:solidFill>
                  <a:srgbClr val="222831"/>
                </a:solidFill>
                <a:latin typeface="Liberation Sans" pitchFamily="34" charset="0"/>
                <a:ea typeface="Liberation Sans" pitchFamily="34" charset="-122"/>
                <a:cs typeface="Liberation Sans" pitchFamily="34" charset="-120"/>
              </a:rPr>
              <a:t>ChRMP  |  AGENDA DAN OUTLINE</a:t>
            </a:r>
            <a:endParaRPr lang="en-US" sz="1200" dirty="0"/>
          </a:p>
        </p:txBody>
      </p:sp>
      <p:sp>
        <p:nvSpPr>
          <p:cNvPr id="5" name="header_venue"/>
          <p:cNvSpPr/>
          <p:nvPr/>
        </p:nvSpPr>
        <p:spPr>
          <a:xfrm>
            <a:off x="8613648" y="132588"/>
            <a:ext cx="3017520" cy="201168"/>
          </a:xfrm>
          <a:prstGeom prst="rect">
            <a:avLst/>
          </a:prstGeom>
          <a:noFill/>
          <a:ln/>
        </p:spPr>
        <p:txBody>
          <a:bodyPr wrap="square" lIns="0" tIns="0" rIns="0" bIns="0" rtlCol="0" anchor="t"/>
          <a:lstStyle/>
          <a:p>
            <a:pPr marL="0" indent="0" algn="r">
              <a:lnSpc>
                <a:spcPct val="110000"/>
              </a:lnSpc>
              <a:buNone/>
            </a:pPr>
            <a:r>
              <a:rPr lang="en-US" sz="1200" b="1" dirty="0">
                <a:solidFill>
                  <a:srgbClr val="8C681A"/>
                </a:solidFill>
                <a:latin typeface="Liberation Sans" pitchFamily="34" charset="0"/>
                <a:ea typeface="Liberation Sans" pitchFamily="34" charset="-122"/>
                <a:cs typeface="Liberation Sans" pitchFamily="34" charset="-120"/>
              </a:rPr>
              <a:t>IHT BPK RI  |  CAWANG</a:t>
            </a:r>
            <a:endParaRPr lang="en-US" sz="1200" dirty="0"/>
          </a:p>
        </p:txBody>
      </p:sp>
      <p:sp>
        <p:nvSpPr>
          <p:cNvPr id="6" name="gold_footer"/>
          <p:cNvSpPr/>
          <p:nvPr/>
        </p:nvSpPr>
        <p:spPr>
          <a:xfrm>
            <a:off x="0" y="6437376"/>
            <a:ext cx="12192000" cy="420624"/>
          </a:xfrm>
          <a:prstGeom prst="rect">
            <a:avLst/>
          </a:prstGeom>
          <a:solidFill>
            <a:srgbClr val="D6AF45"/>
          </a:solidFill>
          <a:ln w="7620">
            <a:solidFill>
              <a:srgbClr val="D6AF45"/>
            </a:solidFill>
            <a:prstDash val="solid"/>
          </a:ln>
        </p:spPr>
        <p:txBody>
          <a:bodyPr/>
          <a:lstStyle/>
          <a:p>
            <a:endParaRPr lang="en-US"/>
          </a:p>
        </p:txBody>
      </p:sp>
      <p:sp>
        <p:nvSpPr>
          <p:cNvPr id="7" name="white_footer_panel"/>
          <p:cNvSpPr/>
          <p:nvPr/>
        </p:nvSpPr>
        <p:spPr>
          <a:xfrm>
            <a:off x="0" y="6437376"/>
            <a:ext cx="8366760" cy="420624"/>
          </a:xfrm>
          <a:prstGeom prst="rect">
            <a:avLst/>
          </a:prstGeom>
          <a:solidFill>
            <a:srgbClr val="FFFFFF"/>
          </a:solidFill>
          <a:ln w="7620">
            <a:solidFill>
              <a:srgbClr val="FFFFFF"/>
            </a:solidFill>
            <a:prstDash val="solid"/>
          </a:ln>
        </p:spPr>
        <p:txBody>
          <a:bodyPr/>
          <a:lstStyle/>
          <a:p>
            <a:endParaRPr lang="en-US"/>
          </a:p>
        </p:txBody>
      </p:sp>
      <p:sp>
        <p:nvSpPr>
          <p:cNvPr id="8" name="footer_presenter"/>
          <p:cNvSpPr/>
          <p:nvPr/>
        </p:nvSpPr>
        <p:spPr>
          <a:xfrm>
            <a:off x="548640" y="6556248"/>
            <a:ext cx="7589520" cy="164592"/>
          </a:xfrm>
          <a:prstGeom prst="rect">
            <a:avLst/>
          </a:prstGeom>
          <a:noFill/>
          <a:ln/>
        </p:spPr>
        <p:txBody>
          <a:bodyPr wrap="square" lIns="0" tIns="0" rIns="0" bIns="0" rtlCol="0" anchor="t"/>
          <a:lstStyle/>
          <a:p>
            <a:pPr marL="0" indent="0">
              <a:lnSpc>
                <a:spcPct val="110000"/>
              </a:lnSpc>
              <a:buNone/>
            </a:pPr>
            <a:r>
              <a:rPr lang="en-US" sz="1050" dirty="0">
                <a:solidFill>
                  <a:srgbClr val="59616C"/>
                </a:solidFill>
                <a:latin typeface="Liberation Sans" pitchFamily="34" charset="0"/>
                <a:ea typeface="Liberation Sans" pitchFamily="34" charset="-122"/>
                <a:cs typeface="Liberation Sans" pitchFamily="34" charset="-120"/>
              </a:rPr>
              <a:t>Prof. Dr. Ahmad Subagyo  |  SBKI Training &amp; Consulting</a:t>
            </a:r>
            <a:endParaRPr lang="en-US" sz="1050" dirty="0"/>
          </a:p>
        </p:txBody>
      </p:sp>
      <p:sp>
        <p:nvSpPr>
          <p:cNvPr id="9" name="footer_date"/>
          <p:cNvSpPr/>
          <p:nvPr/>
        </p:nvSpPr>
        <p:spPr>
          <a:xfrm>
            <a:off x="8595360" y="6547104"/>
            <a:ext cx="2468880" cy="182880"/>
          </a:xfrm>
          <a:prstGeom prst="rect">
            <a:avLst/>
          </a:prstGeom>
          <a:noFill/>
          <a:ln/>
        </p:spPr>
        <p:txBody>
          <a:bodyPr wrap="square" lIns="0" tIns="0" rIns="0" bIns="0" rtlCol="0" anchor="t"/>
          <a:lstStyle/>
          <a:p>
            <a:pPr marL="0" indent="0" algn="r">
              <a:lnSpc>
                <a:spcPct val="110000"/>
              </a:lnSpc>
              <a:buNone/>
            </a:pPr>
            <a:r>
              <a:rPr lang="en-US" sz="1050" b="1" dirty="0">
                <a:solidFill>
                  <a:srgbClr val="222831"/>
                </a:solidFill>
                <a:latin typeface="Liberation Sans" pitchFamily="34" charset="0"/>
                <a:ea typeface="Liberation Sans" pitchFamily="34" charset="-122"/>
                <a:cs typeface="Liberation Sans" pitchFamily="34" charset="-120"/>
              </a:rPr>
              <a:t>3–4 November 2026</a:t>
            </a:r>
            <a:endParaRPr lang="en-US" sz="1050" dirty="0"/>
          </a:p>
        </p:txBody>
      </p:sp>
      <p:sp>
        <p:nvSpPr>
          <p:cNvPr id="10" name="footer_page"/>
          <p:cNvSpPr/>
          <p:nvPr/>
        </p:nvSpPr>
        <p:spPr>
          <a:xfrm>
            <a:off x="11301984" y="6533388"/>
            <a:ext cx="338328" cy="210312"/>
          </a:xfrm>
          <a:prstGeom prst="rect">
            <a:avLst/>
          </a:prstGeom>
          <a:noFill/>
          <a:ln/>
        </p:spPr>
        <p:txBody>
          <a:bodyPr wrap="square" lIns="0" tIns="0" rIns="0" bIns="0" rtlCol="0" anchor="t"/>
          <a:lstStyle/>
          <a:p>
            <a:pPr marL="0" indent="0" algn="r">
              <a:lnSpc>
                <a:spcPct val="110000"/>
              </a:lnSpc>
              <a:buNone/>
            </a:pPr>
            <a:r>
              <a:rPr lang="en-US" sz="1200" b="1" dirty="0">
                <a:solidFill>
                  <a:srgbClr val="222831"/>
                </a:solidFill>
                <a:latin typeface="Liberation Sans" pitchFamily="34" charset="0"/>
                <a:ea typeface="Liberation Sans" pitchFamily="34" charset="-122"/>
                <a:cs typeface="Liberation Sans" pitchFamily="34" charset="-120"/>
              </a:rPr>
              <a:t>10</a:t>
            </a:r>
            <a:endParaRPr lang="en-US" sz="1200" dirty="0"/>
          </a:p>
        </p:txBody>
      </p:sp>
      <p:sp>
        <p:nvSpPr>
          <p:cNvPr id="11" name="section"/>
          <p:cNvSpPr/>
          <p:nvPr/>
        </p:nvSpPr>
        <p:spPr>
          <a:xfrm>
            <a:off x="548640" y="694944"/>
            <a:ext cx="11091672" cy="246888"/>
          </a:xfrm>
          <a:prstGeom prst="rect">
            <a:avLst/>
          </a:prstGeom>
          <a:noFill/>
          <a:ln/>
        </p:spPr>
        <p:txBody>
          <a:bodyPr wrap="square" lIns="0" tIns="0" rIns="0" bIns="0" rtlCol="0" anchor="t"/>
          <a:lstStyle/>
          <a:p>
            <a:pPr marL="0" indent="0">
              <a:lnSpc>
                <a:spcPct val="110000"/>
              </a:lnSpc>
              <a:buNone/>
            </a:pPr>
            <a:r>
              <a:rPr lang="en-US" sz="1400" b="1" dirty="0">
                <a:solidFill>
                  <a:srgbClr val="8C681A"/>
                </a:solidFill>
                <a:latin typeface="Liberation Sans" pitchFamily="34" charset="0"/>
                <a:ea typeface="Liberation Sans" pitchFamily="34" charset="-122"/>
                <a:cs typeface="Liberation Sans" pitchFamily="34" charset="-120"/>
              </a:rPr>
              <a:t>SESI 4 / HARI 1</a:t>
            </a:r>
            <a:endParaRPr lang="en-US" sz="1400" dirty="0"/>
          </a:p>
        </p:txBody>
      </p:sp>
      <p:sp>
        <p:nvSpPr>
          <p:cNvPr id="12" name="title"/>
          <p:cNvSpPr/>
          <p:nvPr/>
        </p:nvSpPr>
        <p:spPr>
          <a:xfrm>
            <a:off x="548640" y="1060704"/>
            <a:ext cx="11091672" cy="594360"/>
          </a:xfrm>
          <a:prstGeom prst="rect">
            <a:avLst/>
          </a:prstGeom>
          <a:noFill/>
          <a:ln/>
        </p:spPr>
        <p:txBody>
          <a:bodyPr wrap="square" lIns="0" tIns="0" rIns="0" bIns="0" rtlCol="0" anchor="t"/>
          <a:lstStyle/>
          <a:p>
            <a:pPr marL="0" indent="0">
              <a:lnSpc>
                <a:spcPct val="110000"/>
              </a:lnSpc>
              <a:buNone/>
            </a:pPr>
            <a:r>
              <a:rPr lang="en-US" sz="3600" b="1" dirty="0">
                <a:solidFill>
                  <a:srgbClr val="222831"/>
                </a:solidFill>
                <a:latin typeface="Liberation Sans" pitchFamily="34" charset="0"/>
                <a:ea typeface="Liberation Sans" pitchFamily="34" charset="-122"/>
                <a:cs typeface="Liberation Sans" pitchFamily="34" charset="-120"/>
              </a:rPr>
              <a:t>Rumuskan kejadian, bukan hanya masalah</a:t>
            </a:r>
            <a:endParaRPr lang="en-US" sz="3600" dirty="0"/>
          </a:p>
        </p:txBody>
      </p:sp>
      <p:sp>
        <p:nvSpPr>
          <p:cNvPr id="13" name="subtitle"/>
          <p:cNvSpPr/>
          <p:nvPr/>
        </p:nvSpPr>
        <p:spPr>
          <a:xfrm>
            <a:off x="548640" y="1728216"/>
            <a:ext cx="11091672" cy="320040"/>
          </a:xfrm>
          <a:prstGeom prst="rect">
            <a:avLst/>
          </a:prstGeom>
          <a:noFill/>
          <a:ln/>
        </p:spPr>
        <p:txBody>
          <a:bodyPr wrap="square" lIns="0" tIns="0" rIns="0" bIns="0" rtlCol="0" anchor="t"/>
          <a:lstStyle/>
          <a:p>
            <a:pPr marL="0" indent="0">
              <a:lnSpc>
                <a:spcPct val="110000"/>
              </a:lnSpc>
              <a:buNone/>
            </a:pPr>
            <a:r>
              <a:rPr lang="en-US" sz="1600" dirty="0">
                <a:solidFill>
                  <a:srgbClr val="59616C"/>
                </a:solidFill>
                <a:latin typeface="Liberation Sans" pitchFamily="34" charset="0"/>
                <a:ea typeface="Liberation Sans" pitchFamily="34" charset="-122"/>
                <a:cs typeface="Liberation Sans" pitchFamily="34" charset="-120"/>
              </a:rPr>
              <a:t>Identifikasi risiko dan daftar awal | 13.00–14.15 WIB | 75 menit</a:t>
            </a:r>
            <a:endParaRPr lang="en-US" sz="1600" dirty="0"/>
          </a:p>
        </p:txBody>
      </p:sp>
      <p:sp>
        <p:nvSpPr>
          <p:cNvPr id="14" name="practice_panel"/>
          <p:cNvSpPr/>
          <p:nvPr/>
        </p:nvSpPr>
        <p:spPr>
          <a:xfrm>
            <a:off x="548640" y="2331720"/>
            <a:ext cx="3310128" cy="3511296"/>
          </a:xfrm>
          <a:prstGeom prst="rect">
            <a:avLst/>
          </a:prstGeom>
          <a:solidFill>
            <a:srgbClr val="FBF6E7"/>
          </a:solidFill>
          <a:ln w="7620">
            <a:solidFill>
              <a:srgbClr val="FBF6E7"/>
            </a:solidFill>
            <a:prstDash val="solid"/>
          </a:ln>
        </p:spPr>
        <p:txBody>
          <a:bodyPr/>
          <a:lstStyle/>
          <a:p>
            <a:endParaRPr lang="en-US"/>
          </a:p>
        </p:txBody>
      </p:sp>
      <p:sp>
        <p:nvSpPr>
          <p:cNvPr id="15" name="practice_label"/>
          <p:cNvSpPr/>
          <p:nvPr/>
        </p:nvSpPr>
        <p:spPr>
          <a:xfrm>
            <a:off x="749808" y="2542032"/>
            <a:ext cx="2907792" cy="210312"/>
          </a:xfrm>
          <a:prstGeom prst="rect">
            <a:avLst/>
          </a:prstGeom>
          <a:noFill/>
          <a:ln/>
        </p:spPr>
        <p:txBody>
          <a:bodyPr wrap="square" lIns="0" tIns="0" rIns="0" bIns="0" rtlCol="0" anchor="t"/>
          <a:lstStyle/>
          <a:p>
            <a:pPr marL="0" indent="0">
              <a:lnSpc>
                <a:spcPct val="110000"/>
              </a:lnSpc>
              <a:buNone/>
            </a:pPr>
            <a:r>
              <a:rPr lang="en-US" sz="1400" b="1" dirty="0">
                <a:solidFill>
                  <a:srgbClr val="8C681A"/>
                </a:solidFill>
                <a:latin typeface="Liberation Sans" pitchFamily="34" charset="0"/>
                <a:ea typeface="Liberation Sans" pitchFamily="34" charset="-122"/>
                <a:cs typeface="Liberation Sans" pitchFamily="34" charset="-120"/>
              </a:rPr>
              <a:t>LATIHAN DAN HASIL</a:t>
            </a:r>
            <a:endParaRPr lang="en-US" sz="1400" dirty="0"/>
          </a:p>
        </p:txBody>
      </p:sp>
      <p:sp>
        <p:nvSpPr>
          <p:cNvPr id="16" name="exercise"/>
          <p:cNvSpPr/>
          <p:nvPr/>
        </p:nvSpPr>
        <p:spPr>
          <a:xfrm>
            <a:off x="749808" y="2926080"/>
            <a:ext cx="2907792" cy="1088136"/>
          </a:xfrm>
          <a:prstGeom prst="rect">
            <a:avLst/>
          </a:prstGeom>
          <a:noFill/>
          <a:ln/>
        </p:spPr>
        <p:txBody>
          <a:bodyPr wrap="square" lIns="0" tIns="0" rIns="0" bIns="0" rtlCol="0" anchor="t"/>
          <a:lstStyle/>
          <a:p>
            <a:pPr marL="0" indent="0">
              <a:lnSpc>
                <a:spcPct val="110000"/>
              </a:lnSpc>
              <a:buNone/>
            </a:pPr>
            <a:r>
              <a:rPr lang="en-US" sz="1800" b="1" dirty="0">
                <a:solidFill>
                  <a:srgbClr val="222831"/>
                </a:solidFill>
                <a:latin typeface="Liberation Sans" pitchFamily="34" charset="0"/>
                <a:ea typeface="Liberation Sans" pitchFamily="34" charset="-122"/>
                <a:cs typeface="Liberation Sans" pitchFamily="34" charset="-120"/>
              </a:rPr>
              <a:t>“Karena [penyebab], dapat terjadi [kejadian], sehingga [dampak pada sasaran].”</a:t>
            </a:r>
            <a:endParaRPr lang="en-US" sz="1800" dirty="0"/>
          </a:p>
        </p:txBody>
      </p:sp>
      <p:sp>
        <p:nvSpPr>
          <p:cNvPr id="17" name="method"/>
          <p:cNvSpPr/>
          <p:nvPr/>
        </p:nvSpPr>
        <p:spPr>
          <a:xfrm>
            <a:off x="749808" y="4087368"/>
            <a:ext cx="2907792" cy="594360"/>
          </a:xfrm>
          <a:prstGeom prst="rect">
            <a:avLst/>
          </a:prstGeom>
          <a:noFill/>
          <a:ln/>
        </p:spPr>
        <p:txBody>
          <a:bodyPr wrap="square" lIns="0" tIns="0" rIns="0" bIns="0" rtlCol="0" anchor="t"/>
          <a:lstStyle/>
          <a:p>
            <a:pPr marL="0" indent="0">
              <a:lnSpc>
                <a:spcPct val="110000"/>
              </a:lnSpc>
              <a:buNone/>
            </a:pPr>
            <a:r>
              <a:rPr lang="en-US" sz="1600" dirty="0">
                <a:solidFill>
                  <a:srgbClr val="59616C"/>
                </a:solidFill>
                <a:latin typeface="Liberation Sans" pitchFamily="34" charset="0"/>
                <a:ea typeface="Liberation Sans" pitchFamily="34" charset="-122"/>
                <a:cs typeface="Liberation Sans" pitchFamily="34" charset="-120"/>
              </a:rPr>
              <a:t>Demonstrasi dan latihan kasus kelompok.</a:t>
            </a:r>
            <a:endParaRPr lang="en-US" sz="1600" dirty="0"/>
          </a:p>
        </p:txBody>
      </p:sp>
      <p:sp>
        <p:nvSpPr>
          <p:cNvPr id="18" name="output"/>
          <p:cNvSpPr/>
          <p:nvPr/>
        </p:nvSpPr>
        <p:spPr>
          <a:xfrm>
            <a:off x="749808" y="4809744"/>
            <a:ext cx="2907792" cy="832104"/>
          </a:xfrm>
          <a:prstGeom prst="rect">
            <a:avLst/>
          </a:prstGeom>
          <a:noFill/>
          <a:ln/>
        </p:spPr>
        <p:txBody>
          <a:bodyPr wrap="square" lIns="0" tIns="0" rIns="0" bIns="0" rtlCol="0" anchor="t"/>
          <a:lstStyle/>
          <a:p>
            <a:pPr marL="0" indent="0">
              <a:lnSpc>
                <a:spcPct val="110000"/>
              </a:lnSpc>
              <a:buNone/>
            </a:pPr>
            <a:r>
              <a:rPr lang="en-US" sz="1700" dirty="0">
                <a:solidFill>
                  <a:srgbClr val="222831"/>
                </a:solidFill>
                <a:latin typeface="Liberation Sans" pitchFamily="34" charset="0"/>
                <a:ea typeface="Liberation Sans" pitchFamily="34" charset="-122"/>
                <a:cs typeface="Liberation Sans" pitchFamily="34" charset="-120"/>
              </a:rPr>
              <a:t>Draf 5–8 risiko dengan penyebab, dampak, kontrol, dan pemilik.</a:t>
            </a:r>
            <a:endParaRPr lang="en-US" sz="1700" dirty="0"/>
          </a:p>
        </p:txBody>
      </p:sp>
      <p:sp>
        <p:nvSpPr>
          <p:cNvPr id="19" name="topic_head0"/>
          <p:cNvSpPr/>
          <p:nvPr/>
        </p:nvSpPr>
        <p:spPr>
          <a:xfrm>
            <a:off x="4407408" y="2404872"/>
            <a:ext cx="7232904" cy="301752"/>
          </a:xfrm>
          <a:prstGeom prst="rect">
            <a:avLst/>
          </a:prstGeom>
          <a:noFill/>
          <a:ln/>
        </p:spPr>
        <p:txBody>
          <a:bodyPr wrap="square" lIns="0" tIns="0" rIns="0" bIns="0" rtlCol="0" anchor="t"/>
          <a:lstStyle/>
          <a:p>
            <a:pPr marL="0" indent="0">
              <a:lnSpc>
                <a:spcPct val="110000"/>
              </a:lnSpc>
              <a:buNone/>
            </a:pPr>
            <a:r>
              <a:rPr lang="en-US" sz="2100" b="1" dirty="0">
                <a:solidFill>
                  <a:srgbClr val="222831"/>
                </a:solidFill>
                <a:latin typeface="Liberation Sans" pitchFamily="34" charset="0"/>
                <a:ea typeface="Liberation Sans" pitchFamily="34" charset="-122"/>
                <a:cs typeface="Liberation Sans" pitchFamily="34" charset="-120"/>
              </a:rPr>
              <a:t>Penggalian terstruktur</a:t>
            </a:r>
            <a:endParaRPr lang="en-US" sz="2100" dirty="0"/>
          </a:p>
        </p:txBody>
      </p:sp>
      <p:sp>
        <p:nvSpPr>
          <p:cNvPr id="20" name="topic_body0"/>
          <p:cNvSpPr/>
          <p:nvPr/>
        </p:nvSpPr>
        <p:spPr>
          <a:xfrm>
            <a:off x="4407408" y="2825496"/>
            <a:ext cx="7232904" cy="612648"/>
          </a:xfrm>
          <a:prstGeom prst="rect">
            <a:avLst/>
          </a:prstGeom>
          <a:noFill/>
          <a:ln/>
        </p:spPr>
        <p:txBody>
          <a:bodyPr wrap="square" lIns="0" tIns="0" rIns="0" bIns="0" rtlCol="0" anchor="t"/>
          <a:lstStyle/>
          <a:p>
            <a:pPr marL="0" indent="0">
              <a:lnSpc>
                <a:spcPct val="110000"/>
              </a:lnSpc>
              <a:buNone/>
            </a:pPr>
            <a:r>
              <a:rPr lang="en-US" sz="1800" dirty="0">
                <a:solidFill>
                  <a:srgbClr val="59616C"/>
                </a:solidFill>
                <a:latin typeface="Liberation Sans" pitchFamily="34" charset="0"/>
                <a:ea typeface="Liberation Sans" pitchFamily="34" charset="-122"/>
                <a:cs typeface="Liberation Sans" pitchFamily="34" charset="-120"/>
              </a:rPr>
              <a:t>Brainstorming, wawancara, checklist, telaah alur proses, dan pertanyaan “bagaimana jika”.</a:t>
            </a:r>
            <a:endParaRPr lang="en-US" sz="1800" dirty="0"/>
          </a:p>
        </p:txBody>
      </p:sp>
      <p:sp>
        <p:nvSpPr>
          <p:cNvPr id="21" name="topic_head1"/>
          <p:cNvSpPr/>
          <p:nvPr/>
        </p:nvSpPr>
        <p:spPr>
          <a:xfrm>
            <a:off x="4407408" y="3511296"/>
            <a:ext cx="7232904" cy="301752"/>
          </a:xfrm>
          <a:prstGeom prst="rect">
            <a:avLst/>
          </a:prstGeom>
          <a:noFill/>
          <a:ln/>
        </p:spPr>
        <p:txBody>
          <a:bodyPr wrap="square" lIns="0" tIns="0" rIns="0" bIns="0" rtlCol="0" anchor="t"/>
          <a:lstStyle/>
          <a:p>
            <a:pPr marL="0" indent="0">
              <a:lnSpc>
                <a:spcPct val="110000"/>
              </a:lnSpc>
              <a:buNone/>
            </a:pPr>
            <a:r>
              <a:rPr lang="en-US" sz="2100" b="1" dirty="0">
                <a:solidFill>
                  <a:srgbClr val="222831"/>
                </a:solidFill>
                <a:latin typeface="Liberation Sans" pitchFamily="34" charset="0"/>
                <a:ea typeface="Liberation Sans" pitchFamily="34" charset="-122"/>
                <a:cs typeface="Liberation Sans" pitchFamily="34" charset="-120"/>
              </a:rPr>
              <a:t>Rantai risiko</a:t>
            </a:r>
            <a:endParaRPr lang="en-US" sz="2100" dirty="0"/>
          </a:p>
        </p:txBody>
      </p:sp>
      <p:sp>
        <p:nvSpPr>
          <p:cNvPr id="22" name="topic_body1"/>
          <p:cNvSpPr/>
          <p:nvPr/>
        </p:nvSpPr>
        <p:spPr>
          <a:xfrm>
            <a:off x="4407408" y="3931920"/>
            <a:ext cx="7232904" cy="612648"/>
          </a:xfrm>
          <a:prstGeom prst="rect">
            <a:avLst/>
          </a:prstGeom>
          <a:noFill/>
          <a:ln/>
        </p:spPr>
        <p:txBody>
          <a:bodyPr wrap="square" lIns="0" tIns="0" rIns="0" bIns="0" rtlCol="0" anchor="t"/>
          <a:lstStyle/>
          <a:p>
            <a:pPr marL="0" indent="0">
              <a:lnSpc>
                <a:spcPct val="110000"/>
              </a:lnSpc>
              <a:buNone/>
            </a:pPr>
            <a:r>
              <a:rPr lang="en-US" sz="1800" dirty="0">
                <a:solidFill>
                  <a:srgbClr val="59616C"/>
                </a:solidFill>
                <a:latin typeface="Liberation Sans" pitchFamily="34" charset="0"/>
                <a:ea typeface="Liberation Sans" pitchFamily="34" charset="-122"/>
                <a:cs typeface="Liberation Sans" pitchFamily="34" charset="-120"/>
              </a:rPr>
              <a:t>Hubungkan sumber dan penyebab dengan kejadian serta dampak pada sasaran.</a:t>
            </a:r>
            <a:endParaRPr lang="en-US" sz="1800" dirty="0"/>
          </a:p>
        </p:txBody>
      </p:sp>
      <p:sp>
        <p:nvSpPr>
          <p:cNvPr id="23" name="topic_head2"/>
          <p:cNvSpPr/>
          <p:nvPr/>
        </p:nvSpPr>
        <p:spPr>
          <a:xfrm>
            <a:off x="4407408" y="4617720"/>
            <a:ext cx="7232904" cy="301752"/>
          </a:xfrm>
          <a:prstGeom prst="rect">
            <a:avLst/>
          </a:prstGeom>
          <a:noFill/>
          <a:ln/>
        </p:spPr>
        <p:txBody>
          <a:bodyPr wrap="square" lIns="0" tIns="0" rIns="0" bIns="0" rtlCol="0" anchor="t"/>
          <a:lstStyle/>
          <a:p>
            <a:pPr marL="0" indent="0">
              <a:lnSpc>
                <a:spcPct val="110000"/>
              </a:lnSpc>
              <a:buNone/>
            </a:pPr>
            <a:r>
              <a:rPr lang="en-US" sz="2100" b="1" dirty="0">
                <a:solidFill>
                  <a:srgbClr val="222831"/>
                </a:solidFill>
                <a:latin typeface="Liberation Sans" pitchFamily="34" charset="0"/>
                <a:ea typeface="Liberation Sans" pitchFamily="34" charset="-122"/>
                <a:cs typeface="Liberation Sans" pitchFamily="34" charset="-120"/>
              </a:rPr>
              <a:t>Kelengkapan daftar</a:t>
            </a:r>
            <a:endParaRPr lang="en-US" sz="2100" dirty="0"/>
          </a:p>
        </p:txBody>
      </p:sp>
      <p:sp>
        <p:nvSpPr>
          <p:cNvPr id="24" name="topic_body2"/>
          <p:cNvSpPr/>
          <p:nvPr/>
        </p:nvSpPr>
        <p:spPr>
          <a:xfrm>
            <a:off x="4407408" y="5038344"/>
            <a:ext cx="7232904" cy="612648"/>
          </a:xfrm>
          <a:prstGeom prst="rect">
            <a:avLst/>
          </a:prstGeom>
          <a:noFill/>
          <a:ln/>
        </p:spPr>
        <p:txBody>
          <a:bodyPr wrap="square" lIns="0" tIns="0" rIns="0" bIns="0" rtlCol="0" anchor="t"/>
          <a:lstStyle/>
          <a:p>
            <a:pPr marL="0" indent="0">
              <a:lnSpc>
                <a:spcPct val="110000"/>
              </a:lnSpc>
              <a:buNone/>
            </a:pPr>
            <a:r>
              <a:rPr lang="en-US" sz="1800" dirty="0">
                <a:solidFill>
                  <a:srgbClr val="59616C"/>
                </a:solidFill>
                <a:latin typeface="Liberation Sans" pitchFamily="34" charset="0"/>
                <a:ea typeface="Liberation Sans" pitchFamily="34" charset="-122"/>
                <a:cs typeface="Liberation Sans" pitchFamily="34" charset="-120"/>
              </a:rPr>
              <a:t>Catat kategori, pemicu, kontrol yang tersedia, pemilik, dan keterkaitan antarproses.</a:t>
            </a:r>
            <a:endParaRPr lang="en-US" sz="1800" dirty="0"/>
          </a:p>
        </p:txBody>
      </p:sp>
      <p:sp>
        <p:nvSpPr>
          <p:cNvPr id="25" name="source_footer"/>
          <p:cNvSpPr/>
          <p:nvPr/>
        </p:nvSpPr>
        <p:spPr>
          <a:xfrm>
            <a:off x="548640" y="6144768"/>
            <a:ext cx="11091672" cy="164592"/>
          </a:xfrm>
          <a:prstGeom prst="rect">
            <a:avLst/>
          </a:prstGeom>
          <a:noFill/>
          <a:ln/>
        </p:spPr>
        <p:txBody>
          <a:bodyPr wrap="square" lIns="0" tIns="0" rIns="0" bIns="0" rtlCol="0" anchor="t"/>
          <a:lstStyle/>
          <a:p>
            <a:pPr marL="0" indent="0">
              <a:lnSpc>
                <a:spcPct val="110000"/>
              </a:lnSpc>
              <a:buNone/>
            </a:pPr>
            <a:r>
              <a:rPr lang="en-US" sz="1050" dirty="0">
                <a:solidFill>
                  <a:srgbClr val="59616C"/>
                </a:solidFill>
                <a:latin typeface="Liberation Sans" pitchFamily="34" charset="0"/>
                <a:ea typeface="Liberation Sans" pitchFamily="34" charset="-122"/>
                <a:cs typeface="Liberation Sans" pitchFamily="34" charset="-120"/>
              </a:rPr>
              <a:t>Bahan: Modul Identifikasi Risiko, versi reguler dan Autosaved.</a:t>
            </a:r>
            <a:endParaRPr lang="en-US" sz="10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a:effectLst/>
      </p:bgPr>
    </p:bg>
    <p:spTree>
      <p:nvGrpSpPr>
        <p:cNvPr id="1" name=""/>
        <p:cNvGrpSpPr/>
        <p:nvPr/>
      </p:nvGrpSpPr>
      <p:grpSpPr>
        <a:xfrm>
          <a:off x="0" y="0"/>
          <a:ext cx="0" cy="0"/>
          <a:chOff x="0" y="0"/>
          <a:chExt cx="0" cy="0"/>
        </a:xfrm>
      </p:grpSpPr>
      <p:sp>
        <p:nvSpPr>
          <p:cNvPr id="2" name="gold_header"/>
          <p:cNvSpPr/>
          <p:nvPr/>
        </p:nvSpPr>
        <p:spPr>
          <a:xfrm>
            <a:off x="0" y="0"/>
            <a:ext cx="12192000" cy="457200"/>
          </a:xfrm>
          <a:prstGeom prst="rect">
            <a:avLst/>
          </a:prstGeom>
          <a:solidFill>
            <a:srgbClr val="D6AF45"/>
          </a:solidFill>
          <a:ln w="7620">
            <a:solidFill>
              <a:srgbClr val="D6AF45"/>
            </a:solidFill>
            <a:prstDash val="solid"/>
          </a:ln>
        </p:spPr>
        <p:txBody>
          <a:bodyPr/>
          <a:lstStyle/>
          <a:p>
            <a:endParaRPr lang="en-US"/>
          </a:p>
        </p:txBody>
      </p:sp>
      <p:sp>
        <p:nvSpPr>
          <p:cNvPr id="3" name="white_header_panel"/>
          <p:cNvSpPr/>
          <p:nvPr/>
        </p:nvSpPr>
        <p:spPr>
          <a:xfrm>
            <a:off x="8366760" y="0"/>
            <a:ext cx="3825240" cy="457200"/>
          </a:xfrm>
          <a:prstGeom prst="rect">
            <a:avLst/>
          </a:prstGeom>
          <a:solidFill>
            <a:srgbClr val="FFFFFF"/>
          </a:solidFill>
          <a:ln w="7620">
            <a:solidFill>
              <a:srgbClr val="FFFFFF"/>
            </a:solidFill>
            <a:prstDash val="solid"/>
          </a:ln>
        </p:spPr>
        <p:txBody>
          <a:bodyPr/>
          <a:lstStyle/>
          <a:p>
            <a:endParaRPr lang="en-US"/>
          </a:p>
        </p:txBody>
      </p:sp>
      <p:sp>
        <p:nvSpPr>
          <p:cNvPr id="4" name="header_course"/>
          <p:cNvSpPr/>
          <p:nvPr/>
        </p:nvSpPr>
        <p:spPr>
          <a:xfrm>
            <a:off x="548640" y="132588"/>
            <a:ext cx="7498080" cy="201168"/>
          </a:xfrm>
          <a:prstGeom prst="rect">
            <a:avLst/>
          </a:prstGeom>
          <a:noFill/>
          <a:ln/>
        </p:spPr>
        <p:txBody>
          <a:bodyPr wrap="square" lIns="0" tIns="0" rIns="0" bIns="0" rtlCol="0" anchor="t"/>
          <a:lstStyle/>
          <a:p>
            <a:pPr marL="0" indent="0">
              <a:lnSpc>
                <a:spcPct val="110000"/>
              </a:lnSpc>
              <a:buNone/>
            </a:pPr>
            <a:r>
              <a:rPr lang="en-US" sz="1200" b="1" dirty="0">
                <a:solidFill>
                  <a:srgbClr val="222831"/>
                </a:solidFill>
                <a:latin typeface="Liberation Sans" pitchFamily="34" charset="0"/>
                <a:ea typeface="Liberation Sans" pitchFamily="34" charset="-122"/>
                <a:cs typeface="Liberation Sans" pitchFamily="34" charset="-120"/>
              </a:rPr>
              <a:t>ChRMP  |  AGENDA DAN OUTLINE</a:t>
            </a:r>
            <a:endParaRPr lang="en-US" sz="1200" dirty="0"/>
          </a:p>
        </p:txBody>
      </p:sp>
      <p:sp>
        <p:nvSpPr>
          <p:cNvPr id="5" name="header_venue"/>
          <p:cNvSpPr/>
          <p:nvPr/>
        </p:nvSpPr>
        <p:spPr>
          <a:xfrm>
            <a:off x="8613648" y="132588"/>
            <a:ext cx="3017520" cy="201168"/>
          </a:xfrm>
          <a:prstGeom prst="rect">
            <a:avLst/>
          </a:prstGeom>
          <a:noFill/>
          <a:ln/>
        </p:spPr>
        <p:txBody>
          <a:bodyPr wrap="square" lIns="0" tIns="0" rIns="0" bIns="0" rtlCol="0" anchor="t"/>
          <a:lstStyle/>
          <a:p>
            <a:pPr marL="0" indent="0" algn="r">
              <a:lnSpc>
                <a:spcPct val="110000"/>
              </a:lnSpc>
              <a:buNone/>
            </a:pPr>
            <a:r>
              <a:rPr lang="en-US" sz="1200" b="1" dirty="0">
                <a:solidFill>
                  <a:srgbClr val="8C681A"/>
                </a:solidFill>
                <a:latin typeface="Liberation Sans" pitchFamily="34" charset="0"/>
                <a:ea typeface="Liberation Sans" pitchFamily="34" charset="-122"/>
                <a:cs typeface="Liberation Sans" pitchFamily="34" charset="-120"/>
              </a:rPr>
              <a:t>IHT BPK RI  |  CAWANG</a:t>
            </a:r>
            <a:endParaRPr lang="en-US" sz="1200" dirty="0"/>
          </a:p>
        </p:txBody>
      </p:sp>
      <p:sp>
        <p:nvSpPr>
          <p:cNvPr id="6" name="gold_footer"/>
          <p:cNvSpPr/>
          <p:nvPr/>
        </p:nvSpPr>
        <p:spPr>
          <a:xfrm>
            <a:off x="0" y="6437376"/>
            <a:ext cx="12192000" cy="420624"/>
          </a:xfrm>
          <a:prstGeom prst="rect">
            <a:avLst/>
          </a:prstGeom>
          <a:solidFill>
            <a:srgbClr val="D6AF45"/>
          </a:solidFill>
          <a:ln w="7620">
            <a:solidFill>
              <a:srgbClr val="D6AF45"/>
            </a:solidFill>
            <a:prstDash val="solid"/>
          </a:ln>
        </p:spPr>
        <p:txBody>
          <a:bodyPr/>
          <a:lstStyle/>
          <a:p>
            <a:endParaRPr lang="en-US"/>
          </a:p>
        </p:txBody>
      </p:sp>
      <p:sp>
        <p:nvSpPr>
          <p:cNvPr id="7" name="white_footer_panel"/>
          <p:cNvSpPr/>
          <p:nvPr/>
        </p:nvSpPr>
        <p:spPr>
          <a:xfrm>
            <a:off x="0" y="6437376"/>
            <a:ext cx="8366760" cy="420624"/>
          </a:xfrm>
          <a:prstGeom prst="rect">
            <a:avLst/>
          </a:prstGeom>
          <a:solidFill>
            <a:srgbClr val="FFFFFF"/>
          </a:solidFill>
          <a:ln w="7620">
            <a:solidFill>
              <a:srgbClr val="FFFFFF"/>
            </a:solidFill>
            <a:prstDash val="solid"/>
          </a:ln>
        </p:spPr>
        <p:txBody>
          <a:bodyPr/>
          <a:lstStyle/>
          <a:p>
            <a:endParaRPr lang="en-US"/>
          </a:p>
        </p:txBody>
      </p:sp>
      <p:sp>
        <p:nvSpPr>
          <p:cNvPr id="8" name="footer_presenter"/>
          <p:cNvSpPr/>
          <p:nvPr/>
        </p:nvSpPr>
        <p:spPr>
          <a:xfrm>
            <a:off x="548640" y="6556248"/>
            <a:ext cx="7589520" cy="164592"/>
          </a:xfrm>
          <a:prstGeom prst="rect">
            <a:avLst/>
          </a:prstGeom>
          <a:noFill/>
          <a:ln/>
        </p:spPr>
        <p:txBody>
          <a:bodyPr wrap="square" lIns="0" tIns="0" rIns="0" bIns="0" rtlCol="0" anchor="t"/>
          <a:lstStyle/>
          <a:p>
            <a:pPr marL="0" indent="0">
              <a:lnSpc>
                <a:spcPct val="110000"/>
              </a:lnSpc>
              <a:buNone/>
            </a:pPr>
            <a:r>
              <a:rPr lang="en-US" sz="1050" dirty="0">
                <a:solidFill>
                  <a:srgbClr val="59616C"/>
                </a:solidFill>
                <a:latin typeface="Liberation Sans" pitchFamily="34" charset="0"/>
                <a:ea typeface="Liberation Sans" pitchFamily="34" charset="-122"/>
                <a:cs typeface="Liberation Sans" pitchFamily="34" charset="-120"/>
              </a:rPr>
              <a:t>Prof. Dr. Ahmad Subagyo  |  SBKI Training &amp; Consulting</a:t>
            </a:r>
            <a:endParaRPr lang="en-US" sz="1050" dirty="0"/>
          </a:p>
        </p:txBody>
      </p:sp>
      <p:sp>
        <p:nvSpPr>
          <p:cNvPr id="9" name="footer_date"/>
          <p:cNvSpPr/>
          <p:nvPr/>
        </p:nvSpPr>
        <p:spPr>
          <a:xfrm>
            <a:off x="8595360" y="6547104"/>
            <a:ext cx="2468880" cy="182880"/>
          </a:xfrm>
          <a:prstGeom prst="rect">
            <a:avLst/>
          </a:prstGeom>
          <a:noFill/>
          <a:ln/>
        </p:spPr>
        <p:txBody>
          <a:bodyPr wrap="square" lIns="0" tIns="0" rIns="0" bIns="0" rtlCol="0" anchor="t"/>
          <a:lstStyle/>
          <a:p>
            <a:pPr marL="0" indent="0" algn="r">
              <a:lnSpc>
                <a:spcPct val="110000"/>
              </a:lnSpc>
              <a:buNone/>
            </a:pPr>
            <a:r>
              <a:rPr lang="en-US" sz="1050" b="1" dirty="0">
                <a:solidFill>
                  <a:srgbClr val="222831"/>
                </a:solidFill>
                <a:latin typeface="Liberation Sans" pitchFamily="34" charset="0"/>
                <a:ea typeface="Liberation Sans" pitchFamily="34" charset="-122"/>
                <a:cs typeface="Liberation Sans" pitchFamily="34" charset="-120"/>
              </a:rPr>
              <a:t>3–4 November 2026</a:t>
            </a:r>
            <a:endParaRPr lang="en-US" sz="1050" dirty="0"/>
          </a:p>
        </p:txBody>
      </p:sp>
      <p:sp>
        <p:nvSpPr>
          <p:cNvPr id="10" name="footer_page"/>
          <p:cNvSpPr/>
          <p:nvPr/>
        </p:nvSpPr>
        <p:spPr>
          <a:xfrm>
            <a:off x="11301984" y="6533388"/>
            <a:ext cx="338328" cy="210312"/>
          </a:xfrm>
          <a:prstGeom prst="rect">
            <a:avLst/>
          </a:prstGeom>
          <a:noFill/>
          <a:ln/>
        </p:spPr>
        <p:txBody>
          <a:bodyPr wrap="square" lIns="0" tIns="0" rIns="0" bIns="0" rtlCol="0" anchor="t"/>
          <a:lstStyle/>
          <a:p>
            <a:pPr marL="0" indent="0" algn="r">
              <a:lnSpc>
                <a:spcPct val="110000"/>
              </a:lnSpc>
              <a:buNone/>
            </a:pPr>
            <a:r>
              <a:rPr lang="en-US" sz="1200" b="1" dirty="0">
                <a:solidFill>
                  <a:srgbClr val="222831"/>
                </a:solidFill>
                <a:latin typeface="Liberation Sans" pitchFamily="34" charset="0"/>
                <a:ea typeface="Liberation Sans" pitchFamily="34" charset="-122"/>
                <a:cs typeface="Liberation Sans" pitchFamily="34" charset="-120"/>
              </a:rPr>
              <a:t>11</a:t>
            </a:r>
            <a:endParaRPr lang="en-US" sz="1200" dirty="0"/>
          </a:p>
        </p:txBody>
      </p:sp>
      <p:sp>
        <p:nvSpPr>
          <p:cNvPr id="11" name="section"/>
          <p:cNvSpPr/>
          <p:nvPr/>
        </p:nvSpPr>
        <p:spPr>
          <a:xfrm>
            <a:off x="548640" y="694944"/>
            <a:ext cx="11091672" cy="246888"/>
          </a:xfrm>
          <a:prstGeom prst="rect">
            <a:avLst/>
          </a:prstGeom>
          <a:noFill/>
          <a:ln/>
        </p:spPr>
        <p:txBody>
          <a:bodyPr wrap="square" lIns="0" tIns="0" rIns="0" bIns="0" rtlCol="0" anchor="t"/>
          <a:lstStyle/>
          <a:p>
            <a:pPr marL="0" indent="0">
              <a:lnSpc>
                <a:spcPct val="110000"/>
              </a:lnSpc>
              <a:buNone/>
            </a:pPr>
            <a:r>
              <a:rPr lang="en-US" sz="1400" b="1" dirty="0">
                <a:solidFill>
                  <a:srgbClr val="8C681A"/>
                </a:solidFill>
                <a:latin typeface="Liberation Sans" pitchFamily="34" charset="0"/>
                <a:ea typeface="Liberation Sans" pitchFamily="34" charset="-122"/>
                <a:cs typeface="Liberation Sans" pitchFamily="34" charset="-120"/>
              </a:rPr>
              <a:t>SESI 5 / HARI 2</a:t>
            </a:r>
            <a:endParaRPr lang="en-US" sz="1400" dirty="0"/>
          </a:p>
        </p:txBody>
      </p:sp>
      <p:sp>
        <p:nvSpPr>
          <p:cNvPr id="12" name="title"/>
          <p:cNvSpPr/>
          <p:nvPr/>
        </p:nvSpPr>
        <p:spPr>
          <a:xfrm>
            <a:off x="548640" y="1060704"/>
            <a:ext cx="11091672" cy="594360"/>
          </a:xfrm>
          <a:prstGeom prst="rect">
            <a:avLst/>
          </a:prstGeom>
          <a:noFill/>
          <a:ln/>
        </p:spPr>
        <p:txBody>
          <a:bodyPr wrap="square" lIns="0" tIns="0" rIns="0" bIns="0" rtlCol="0" anchor="t"/>
          <a:lstStyle/>
          <a:p>
            <a:pPr marL="0" indent="0">
              <a:lnSpc>
                <a:spcPct val="110000"/>
              </a:lnSpc>
              <a:buNone/>
            </a:pPr>
            <a:r>
              <a:rPr lang="en-US" sz="3600" b="1" dirty="0">
                <a:solidFill>
                  <a:srgbClr val="222831"/>
                </a:solidFill>
                <a:latin typeface="Liberation Sans" pitchFamily="34" charset="0"/>
                <a:ea typeface="Liberation Sans" pitchFamily="34" charset="-122"/>
                <a:cs typeface="Liberation Sans" pitchFamily="34" charset="-120"/>
              </a:rPr>
              <a:t>Prioritaskan risiko dengan kriteria</a:t>
            </a:r>
            <a:endParaRPr lang="en-US" sz="3600" dirty="0"/>
          </a:p>
        </p:txBody>
      </p:sp>
      <p:sp>
        <p:nvSpPr>
          <p:cNvPr id="13" name="subtitle"/>
          <p:cNvSpPr/>
          <p:nvPr/>
        </p:nvSpPr>
        <p:spPr>
          <a:xfrm>
            <a:off x="548640" y="1728216"/>
            <a:ext cx="11091672" cy="320040"/>
          </a:xfrm>
          <a:prstGeom prst="rect">
            <a:avLst/>
          </a:prstGeom>
          <a:noFill/>
          <a:ln/>
        </p:spPr>
        <p:txBody>
          <a:bodyPr wrap="square" lIns="0" tIns="0" rIns="0" bIns="0" rtlCol="0" anchor="t"/>
          <a:lstStyle/>
          <a:p>
            <a:pPr marL="0" indent="0">
              <a:lnSpc>
                <a:spcPct val="110000"/>
              </a:lnSpc>
              <a:buNone/>
            </a:pPr>
            <a:r>
              <a:rPr lang="en-US" sz="1600" dirty="0">
                <a:solidFill>
                  <a:srgbClr val="59616C"/>
                </a:solidFill>
                <a:latin typeface="Liberation Sans" pitchFamily="34" charset="0"/>
                <a:ea typeface="Liberation Sans" pitchFamily="34" charset="-122"/>
                <a:cs typeface="Liberation Sans" pitchFamily="34" charset="-120"/>
              </a:rPr>
              <a:t>Analisis, evaluasi, dan prioritisasi | 09.15–10.15 WIB | 60 menit</a:t>
            </a:r>
            <a:endParaRPr lang="en-US" sz="1600" dirty="0"/>
          </a:p>
        </p:txBody>
      </p:sp>
      <p:sp>
        <p:nvSpPr>
          <p:cNvPr id="14" name="practice_panel"/>
          <p:cNvSpPr/>
          <p:nvPr/>
        </p:nvSpPr>
        <p:spPr>
          <a:xfrm>
            <a:off x="8357616" y="2331720"/>
            <a:ext cx="3310128" cy="3511296"/>
          </a:xfrm>
          <a:prstGeom prst="rect">
            <a:avLst/>
          </a:prstGeom>
          <a:solidFill>
            <a:srgbClr val="FBF6E7"/>
          </a:solidFill>
          <a:ln w="7620">
            <a:solidFill>
              <a:srgbClr val="FBF6E7"/>
            </a:solidFill>
            <a:prstDash val="solid"/>
          </a:ln>
        </p:spPr>
        <p:txBody>
          <a:bodyPr/>
          <a:lstStyle/>
          <a:p>
            <a:endParaRPr lang="en-US"/>
          </a:p>
        </p:txBody>
      </p:sp>
      <p:sp>
        <p:nvSpPr>
          <p:cNvPr id="15" name="practice_label"/>
          <p:cNvSpPr/>
          <p:nvPr/>
        </p:nvSpPr>
        <p:spPr>
          <a:xfrm>
            <a:off x="8558784" y="2542032"/>
            <a:ext cx="2907792" cy="210312"/>
          </a:xfrm>
          <a:prstGeom prst="rect">
            <a:avLst/>
          </a:prstGeom>
          <a:noFill/>
          <a:ln/>
        </p:spPr>
        <p:txBody>
          <a:bodyPr wrap="square" lIns="0" tIns="0" rIns="0" bIns="0" rtlCol="0" anchor="t"/>
          <a:lstStyle/>
          <a:p>
            <a:pPr marL="0" indent="0">
              <a:lnSpc>
                <a:spcPct val="110000"/>
              </a:lnSpc>
              <a:buNone/>
            </a:pPr>
            <a:r>
              <a:rPr lang="en-US" sz="1400" b="1" dirty="0">
                <a:solidFill>
                  <a:srgbClr val="8C681A"/>
                </a:solidFill>
                <a:latin typeface="Liberation Sans" pitchFamily="34" charset="0"/>
                <a:ea typeface="Liberation Sans" pitchFamily="34" charset="-122"/>
                <a:cs typeface="Liberation Sans" pitchFamily="34" charset="-120"/>
              </a:rPr>
              <a:t>LATIHAN DAN HASIL</a:t>
            </a:r>
            <a:endParaRPr lang="en-US" sz="1400" dirty="0"/>
          </a:p>
        </p:txBody>
      </p:sp>
      <p:sp>
        <p:nvSpPr>
          <p:cNvPr id="16" name="exercise"/>
          <p:cNvSpPr/>
          <p:nvPr/>
        </p:nvSpPr>
        <p:spPr>
          <a:xfrm>
            <a:off x="8558784" y="2926080"/>
            <a:ext cx="2907792" cy="1088136"/>
          </a:xfrm>
          <a:prstGeom prst="rect">
            <a:avLst/>
          </a:prstGeom>
          <a:noFill/>
          <a:ln/>
        </p:spPr>
        <p:txBody>
          <a:bodyPr wrap="square" lIns="0" tIns="0" rIns="0" bIns="0" rtlCol="0" anchor="t"/>
          <a:lstStyle/>
          <a:p>
            <a:pPr marL="0" indent="0">
              <a:lnSpc>
                <a:spcPct val="110000"/>
              </a:lnSpc>
              <a:buNone/>
            </a:pPr>
            <a:r>
              <a:rPr lang="en-US" sz="1800" b="1" dirty="0">
                <a:solidFill>
                  <a:srgbClr val="222831"/>
                </a:solidFill>
                <a:latin typeface="Liberation Sans" pitchFamily="34" charset="0"/>
                <a:ea typeface="Liberation Sans" pitchFamily="34" charset="-122"/>
                <a:cs typeface="Liberation Sans" pitchFamily="34" charset="-120"/>
              </a:rPr>
              <a:t>Nilai risk register hari pertama dan pilih tiga risiko prioritas beserta alasannya.</a:t>
            </a:r>
            <a:endParaRPr lang="en-US" sz="1800" dirty="0"/>
          </a:p>
        </p:txBody>
      </p:sp>
      <p:sp>
        <p:nvSpPr>
          <p:cNvPr id="17" name="method"/>
          <p:cNvSpPr/>
          <p:nvPr/>
        </p:nvSpPr>
        <p:spPr>
          <a:xfrm>
            <a:off x="8558784" y="4087368"/>
            <a:ext cx="2907792" cy="594360"/>
          </a:xfrm>
          <a:prstGeom prst="rect">
            <a:avLst/>
          </a:prstGeom>
          <a:noFill/>
          <a:ln/>
        </p:spPr>
        <p:txBody>
          <a:bodyPr wrap="square" lIns="0" tIns="0" rIns="0" bIns="0" rtlCol="0" anchor="t"/>
          <a:lstStyle/>
          <a:p>
            <a:pPr marL="0" indent="0">
              <a:lnSpc>
                <a:spcPct val="110000"/>
              </a:lnSpc>
              <a:buNone/>
            </a:pPr>
            <a:r>
              <a:rPr lang="en-US" sz="1600" dirty="0">
                <a:solidFill>
                  <a:srgbClr val="59616C"/>
                </a:solidFill>
                <a:latin typeface="Liberation Sans" pitchFamily="34" charset="0"/>
                <a:ea typeface="Liberation Sans" pitchFamily="34" charset="-122"/>
                <a:cs typeface="Liberation Sans" pitchFamily="34" charset="-120"/>
              </a:rPr>
              <a:t>Paparan, demonstrasi matriks, dan latihan.</a:t>
            </a:r>
            <a:endParaRPr lang="en-US" sz="1600" dirty="0"/>
          </a:p>
        </p:txBody>
      </p:sp>
      <p:sp>
        <p:nvSpPr>
          <p:cNvPr id="18" name="output"/>
          <p:cNvSpPr/>
          <p:nvPr/>
        </p:nvSpPr>
        <p:spPr>
          <a:xfrm>
            <a:off x="8558784" y="4809744"/>
            <a:ext cx="2907792" cy="832104"/>
          </a:xfrm>
          <a:prstGeom prst="rect">
            <a:avLst/>
          </a:prstGeom>
          <a:noFill/>
          <a:ln/>
        </p:spPr>
        <p:txBody>
          <a:bodyPr wrap="square" lIns="0" tIns="0" rIns="0" bIns="0" rtlCol="0" anchor="t"/>
          <a:lstStyle/>
          <a:p>
            <a:pPr marL="0" indent="0">
              <a:lnSpc>
                <a:spcPct val="110000"/>
              </a:lnSpc>
              <a:buNone/>
            </a:pPr>
            <a:r>
              <a:rPr lang="en-US" sz="1700" dirty="0">
                <a:solidFill>
                  <a:srgbClr val="222831"/>
                </a:solidFill>
                <a:latin typeface="Liberation Sans" pitchFamily="34" charset="0"/>
                <a:ea typeface="Liberation Sans" pitchFamily="34" charset="-122"/>
                <a:cs typeface="Liberation Sans" pitchFamily="34" charset="-120"/>
              </a:rPr>
              <a:t>Daftar risiko bernilai, peta awal, dan tiga risiko prioritas.</a:t>
            </a:r>
            <a:endParaRPr lang="en-US" sz="1700" dirty="0"/>
          </a:p>
        </p:txBody>
      </p:sp>
      <p:sp>
        <p:nvSpPr>
          <p:cNvPr id="19" name="topic_head0"/>
          <p:cNvSpPr/>
          <p:nvPr/>
        </p:nvSpPr>
        <p:spPr>
          <a:xfrm>
            <a:off x="548640" y="2404872"/>
            <a:ext cx="7443216" cy="301752"/>
          </a:xfrm>
          <a:prstGeom prst="rect">
            <a:avLst/>
          </a:prstGeom>
          <a:noFill/>
          <a:ln/>
        </p:spPr>
        <p:txBody>
          <a:bodyPr wrap="square" lIns="0" tIns="0" rIns="0" bIns="0" rtlCol="0" anchor="t"/>
          <a:lstStyle/>
          <a:p>
            <a:pPr marL="0" indent="0">
              <a:lnSpc>
                <a:spcPct val="110000"/>
              </a:lnSpc>
              <a:buNone/>
            </a:pPr>
            <a:r>
              <a:rPr lang="en-US" sz="2100" b="1" dirty="0">
                <a:solidFill>
                  <a:srgbClr val="222831"/>
                </a:solidFill>
                <a:latin typeface="Liberation Sans" pitchFamily="34" charset="0"/>
                <a:ea typeface="Liberation Sans" pitchFamily="34" charset="-122"/>
                <a:cs typeface="Liberation Sans" pitchFamily="34" charset="-120"/>
              </a:rPr>
              <a:t>Analisis yang konsisten</a:t>
            </a:r>
            <a:endParaRPr lang="en-US" sz="2100" dirty="0"/>
          </a:p>
        </p:txBody>
      </p:sp>
      <p:sp>
        <p:nvSpPr>
          <p:cNvPr id="20" name="topic_body0"/>
          <p:cNvSpPr/>
          <p:nvPr/>
        </p:nvSpPr>
        <p:spPr>
          <a:xfrm>
            <a:off x="548640" y="2825496"/>
            <a:ext cx="7443216" cy="612648"/>
          </a:xfrm>
          <a:prstGeom prst="rect">
            <a:avLst/>
          </a:prstGeom>
          <a:noFill/>
          <a:ln/>
        </p:spPr>
        <p:txBody>
          <a:bodyPr wrap="square" lIns="0" tIns="0" rIns="0" bIns="0" rtlCol="0" anchor="t"/>
          <a:lstStyle/>
          <a:p>
            <a:pPr marL="0" indent="0">
              <a:lnSpc>
                <a:spcPct val="110000"/>
              </a:lnSpc>
              <a:buNone/>
            </a:pPr>
            <a:r>
              <a:rPr lang="en-US" sz="1800" dirty="0">
                <a:solidFill>
                  <a:srgbClr val="59616C"/>
                </a:solidFill>
                <a:latin typeface="Liberation Sans" pitchFamily="34" charset="0"/>
                <a:ea typeface="Liberation Sans" pitchFamily="34" charset="-122"/>
                <a:cs typeface="Liberation Sans" pitchFamily="34" charset="-120"/>
              </a:rPr>
              <a:t>Nilai kemungkinan dan dampak; dokumentasikan data, pertimbangan, dan asumsi.</a:t>
            </a:r>
            <a:endParaRPr lang="en-US" sz="1800" dirty="0"/>
          </a:p>
        </p:txBody>
      </p:sp>
      <p:sp>
        <p:nvSpPr>
          <p:cNvPr id="21" name="topic_head1"/>
          <p:cNvSpPr/>
          <p:nvPr/>
        </p:nvSpPr>
        <p:spPr>
          <a:xfrm>
            <a:off x="548640" y="3511296"/>
            <a:ext cx="7443216" cy="301752"/>
          </a:xfrm>
          <a:prstGeom prst="rect">
            <a:avLst/>
          </a:prstGeom>
          <a:noFill/>
          <a:ln/>
        </p:spPr>
        <p:txBody>
          <a:bodyPr wrap="square" lIns="0" tIns="0" rIns="0" bIns="0" rtlCol="0" anchor="t"/>
          <a:lstStyle/>
          <a:p>
            <a:pPr marL="0" indent="0">
              <a:lnSpc>
                <a:spcPct val="110000"/>
              </a:lnSpc>
              <a:buNone/>
            </a:pPr>
            <a:r>
              <a:rPr lang="en-US" sz="2100" b="1" dirty="0">
                <a:solidFill>
                  <a:srgbClr val="222831"/>
                </a:solidFill>
                <a:latin typeface="Liberation Sans" pitchFamily="34" charset="0"/>
                <a:ea typeface="Liberation Sans" pitchFamily="34" charset="-122"/>
                <a:cs typeface="Liberation Sans" pitchFamily="34" charset="-120"/>
              </a:rPr>
              <a:t>Inheren dan residual</a:t>
            </a:r>
            <a:endParaRPr lang="en-US" sz="2100" dirty="0"/>
          </a:p>
        </p:txBody>
      </p:sp>
      <p:sp>
        <p:nvSpPr>
          <p:cNvPr id="22" name="topic_body1"/>
          <p:cNvSpPr/>
          <p:nvPr/>
        </p:nvSpPr>
        <p:spPr>
          <a:xfrm>
            <a:off x="548640" y="3931920"/>
            <a:ext cx="7443216" cy="612648"/>
          </a:xfrm>
          <a:prstGeom prst="rect">
            <a:avLst/>
          </a:prstGeom>
          <a:noFill/>
          <a:ln/>
        </p:spPr>
        <p:txBody>
          <a:bodyPr wrap="square" lIns="0" tIns="0" rIns="0" bIns="0" rtlCol="0" anchor="t"/>
          <a:lstStyle/>
          <a:p>
            <a:pPr marL="0" indent="0">
              <a:lnSpc>
                <a:spcPct val="110000"/>
              </a:lnSpc>
              <a:buNone/>
            </a:pPr>
            <a:r>
              <a:rPr lang="en-US" sz="1800" dirty="0">
                <a:solidFill>
                  <a:srgbClr val="59616C"/>
                </a:solidFill>
                <a:latin typeface="Liberation Sans" pitchFamily="34" charset="0"/>
                <a:ea typeface="Liberation Sans" pitchFamily="34" charset="-122"/>
                <a:cs typeface="Liberation Sans" pitchFamily="34" charset="-120"/>
              </a:rPr>
              <a:t>Bedakan risiko sebelum kontrol, residual saat ini, dan target setelah aksi.</a:t>
            </a:r>
            <a:endParaRPr lang="en-US" sz="1800" dirty="0"/>
          </a:p>
        </p:txBody>
      </p:sp>
      <p:sp>
        <p:nvSpPr>
          <p:cNvPr id="23" name="topic_head2"/>
          <p:cNvSpPr/>
          <p:nvPr/>
        </p:nvSpPr>
        <p:spPr>
          <a:xfrm>
            <a:off x="548640" y="4617720"/>
            <a:ext cx="7443216" cy="301752"/>
          </a:xfrm>
          <a:prstGeom prst="rect">
            <a:avLst/>
          </a:prstGeom>
          <a:noFill/>
          <a:ln/>
        </p:spPr>
        <p:txBody>
          <a:bodyPr wrap="square" lIns="0" tIns="0" rIns="0" bIns="0" rtlCol="0" anchor="t"/>
          <a:lstStyle/>
          <a:p>
            <a:pPr marL="0" indent="0">
              <a:lnSpc>
                <a:spcPct val="110000"/>
              </a:lnSpc>
              <a:buNone/>
            </a:pPr>
            <a:r>
              <a:rPr lang="en-US" sz="2100" b="1" dirty="0">
                <a:solidFill>
                  <a:srgbClr val="222831"/>
                </a:solidFill>
                <a:latin typeface="Liberation Sans" pitchFamily="34" charset="0"/>
                <a:ea typeface="Liberation Sans" pitchFamily="34" charset="-122"/>
                <a:cs typeface="Liberation Sans" pitchFamily="34" charset="-120"/>
              </a:rPr>
              <a:t>Evaluasi dan prioritas</a:t>
            </a:r>
            <a:endParaRPr lang="en-US" sz="2100" dirty="0"/>
          </a:p>
        </p:txBody>
      </p:sp>
      <p:sp>
        <p:nvSpPr>
          <p:cNvPr id="24" name="topic_body2"/>
          <p:cNvSpPr/>
          <p:nvPr/>
        </p:nvSpPr>
        <p:spPr>
          <a:xfrm>
            <a:off x="548640" y="5038344"/>
            <a:ext cx="7443216" cy="612648"/>
          </a:xfrm>
          <a:prstGeom prst="rect">
            <a:avLst/>
          </a:prstGeom>
          <a:noFill/>
          <a:ln/>
        </p:spPr>
        <p:txBody>
          <a:bodyPr wrap="square" lIns="0" tIns="0" rIns="0" bIns="0" rtlCol="0" anchor="t"/>
          <a:lstStyle/>
          <a:p>
            <a:pPr marL="0" indent="0">
              <a:lnSpc>
                <a:spcPct val="110000"/>
              </a:lnSpc>
              <a:buNone/>
            </a:pPr>
            <a:r>
              <a:rPr lang="en-US" sz="1800" dirty="0">
                <a:solidFill>
                  <a:srgbClr val="59616C"/>
                </a:solidFill>
                <a:latin typeface="Liberation Sans" pitchFamily="34" charset="0"/>
                <a:ea typeface="Liberation Sans" pitchFamily="34" charset="-122"/>
                <a:cs typeface="Liberation Sans" pitchFamily="34" charset="-120"/>
              </a:rPr>
              <a:t>Bandingkan dengan kriteria; gunakan matriks 5 × 5 serta pertimbangan dampak kritis.</a:t>
            </a:r>
            <a:endParaRPr lang="en-US" sz="1800" dirty="0"/>
          </a:p>
        </p:txBody>
      </p:sp>
      <p:sp>
        <p:nvSpPr>
          <p:cNvPr id="25" name="source_footer"/>
          <p:cNvSpPr/>
          <p:nvPr/>
        </p:nvSpPr>
        <p:spPr>
          <a:xfrm>
            <a:off x="548640" y="6144768"/>
            <a:ext cx="11091672" cy="164592"/>
          </a:xfrm>
          <a:prstGeom prst="rect">
            <a:avLst/>
          </a:prstGeom>
          <a:noFill/>
          <a:ln/>
        </p:spPr>
        <p:txBody>
          <a:bodyPr wrap="square" lIns="0" tIns="0" rIns="0" bIns="0" rtlCol="0" anchor="t"/>
          <a:lstStyle/>
          <a:p>
            <a:pPr marL="0" indent="0">
              <a:lnSpc>
                <a:spcPct val="110000"/>
              </a:lnSpc>
              <a:buNone/>
            </a:pPr>
            <a:r>
              <a:rPr lang="en-US" sz="1050" dirty="0">
                <a:solidFill>
                  <a:srgbClr val="59616C"/>
                </a:solidFill>
                <a:latin typeface="Liberation Sans" pitchFamily="34" charset="0"/>
                <a:ea typeface="Liberation Sans" pitchFamily="34" charset="-122"/>
                <a:cs typeface="Liberation Sans" pitchFamily="34" charset="-120"/>
              </a:rPr>
              <a:t>Bahan: Modul Identifikasi Risiko; Modul Evaluasi Risiko; Modul Penyusunan Profil Risiko.</a:t>
            </a:r>
            <a:endParaRPr lang="en-US" sz="10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a:effectLst/>
      </p:bgPr>
    </p:bg>
    <p:spTree>
      <p:nvGrpSpPr>
        <p:cNvPr id="1" name=""/>
        <p:cNvGrpSpPr/>
        <p:nvPr/>
      </p:nvGrpSpPr>
      <p:grpSpPr>
        <a:xfrm>
          <a:off x="0" y="0"/>
          <a:ext cx="0" cy="0"/>
          <a:chOff x="0" y="0"/>
          <a:chExt cx="0" cy="0"/>
        </a:xfrm>
      </p:grpSpPr>
      <p:sp>
        <p:nvSpPr>
          <p:cNvPr id="2" name="gold_header"/>
          <p:cNvSpPr/>
          <p:nvPr/>
        </p:nvSpPr>
        <p:spPr>
          <a:xfrm>
            <a:off x="0" y="0"/>
            <a:ext cx="12192000" cy="457200"/>
          </a:xfrm>
          <a:prstGeom prst="rect">
            <a:avLst/>
          </a:prstGeom>
          <a:solidFill>
            <a:srgbClr val="D6AF45"/>
          </a:solidFill>
          <a:ln w="7620">
            <a:solidFill>
              <a:srgbClr val="D6AF45"/>
            </a:solidFill>
            <a:prstDash val="solid"/>
          </a:ln>
        </p:spPr>
        <p:txBody>
          <a:bodyPr/>
          <a:lstStyle/>
          <a:p>
            <a:endParaRPr lang="en-US"/>
          </a:p>
        </p:txBody>
      </p:sp>
      <p:sp>
        <p:nvSpPr>
          <p:cNvPr id="3" name="white_header_panel"/>
          <p:cNvSpPr/>
          <p:nvPr/>
        </p:nvSpPr>
        <p:spPr>
          <a:xfrm>
            <a:off x="8366760" y="0"/>
            <a:ext cx="3825240" cy="457200"/>
          </a:xfrm>
          <a:prstGeom prst="rect">
            <a:avLst/>
          </a:prstGeom>
          <a:solidFill>
            <a:srgbClr val="FFFFFF"/>
          </a:solidFill>
          <a:ln w="7620">
            <a:solidFill>
              <a:srgbClr val="FFFFFF"/>
            </a:solidFill>
            <a:prstDash val="solid"/>
          </a:ln>
        </p:spPr>
        <p:txBody>
          <a:bodyPr/>
          <a:lstStyle/>
          <a:p>
            <a:endParaRPr lang="en-US"/>
          </a:p>
        </p:txBody>
      </p:sp>
      <p:sp>
        <p:nvSpPr>
          <p:cNvPr id="4" name="header_course"/>
          <p:cNvSpPr/>
          <p:nvPr/>
        </p:nvSpPr>
        <p:spPr>
          <a:xfrm>
            <a:off x="548640" y="132588"/>
            <a:ext cx="7498080" cy="201168"/>
          </a:xfrm>
          <a:prstGeom prst="rect">
            <a:avLst/>
          </a:prstGeom>
          <a:noFill/>
          <a:ln/>
        </p:spPr>
        <p:txBody>
          <a:bodyPr wrap="square" lIns="0" tIns="0" rIns="0" bIns="0" rtlCol="0" anchor="t"/>
          <a:lstStyle/>
          <a:p>
            <a:pPr marL="0" indent="0">
              <a:lnSpc>
                <a:spcPct val="110000"/>
              </a:lnSpc>
              <a:buNone/>
            </a:pPr>
            <a:r>
              <a:rPr lang="en-US" sz="1200" b="1" dirty="0">
                <a:solidFill>
                  <a:srgbClr val="222831"/>
                </a:solidFill>
                <a:latin typeface="Liberation Sans" pitchFamily="34" charset="0"/>
                <a:ea typeface="Liberation Sans" pitchFamily="34" charset="-122"/>
                <a:cs typeface="Liberation Sans" pitchFamily="34" charset="-120"/>
              </a:rPr>
              <a:t>ChRMP  |  AGENDA DAN OUTLINE</a:t>
            </a:r>
            <a:endParaRPr lang="en-US" sz="1200" dirty="0"/>
          </a:p>
        </p:txBody>
      </p:sp>
      <p:sp>
        <p:nvSpPr>
          <p:cNvPr id="5" name="header_venue"/>
          <p:cNvSpPr/>
          <p:nvPr/>
        </p:nvSpPr>
        <p:spPr>
          <a:xfrm>
            <a:off x="8613648" y="132588"/>
            <a:ext cx="3017520" cy="201168"/>
          </a:xfrm>
          <a:prstGeom prst="rect">
            <a:avLst/>
          </a:prstGeom>
          <a:noFill/>
          <a:ln/>
        </p:spPr>
        <p:txBody>
          <a:bodyPr wrap="square" lIns="0" tIns="0" rIns="0" bIns="0" rtlCol="0" anchor="t"/>
          <a:lstStyle/>
          <a:p>
            <a:pPr marL="0" indent="0" algn="r">
              <a:lnSpc>
                <a:spcPct val="110000"/>
              </a:lnSpc>
              <a:buNone/>
            </a:pPr>
            <a:r>
              <a:rPr lang="en-US" sz="1200" b="1" dirty="0">
                <a:solidFill>
                  <a:srgbClr val="8C681A"/>
                </a:solidFill>
                <a:latin typeface="Liberation Sans" pitchFamily="34" charset="0"/>
                <a:ea typeface="Liberation Sans" pitchFamily="34" charset="-122"/>
                <a:cs typeface="Liberation Sans" pitchFamily="34" charset="-120"/>
              </a:rPr>
              <a:t>IHT BPK RI  |  CAWANG</a:t>
            </a:r>
            <a:endParaRPr lang="en-US" sz="1200" dirty="0"/>
          </a:p>
        </p:txBody>
      </p:sp>
      <p:sp>
        <p:nvSpPr>
          <p:cNvPr id="6" name="gold_footer"/>
          <p:cNvSpPr/>
          <p:nvPr/>
        </p:nvSpPr>
        <p:spPr>
          <a:xfrm>
            <a:off x="0" y="6437376"/>
            <a:ext cx="12192000" cy="420624"/>
          </a:xfrm>
          <a:prstGeom prst="rect">
            <a:avLst/>
          </a:prstGeom>
          <a:solidFill>
            <a:srgbClr val="D6AF45"/>
          </a:solidFill>
          <a:ln w="7620">
            <a:solidFill>
              <a:srgbClr val="D6AF45"/>
            </a:solidFill>
            <a:prstDash val="solid"/>
          </a:ln>
        </p:spPr>
        <p:txBody>
          <a:bodyPr/>
          <a:lstStyle/>
          <a:p>
            <a:endParaRPr lang="en-US"/>
          </a:p>
        </p:txBody>
      </p:sp>
      <p:sp>
        <p:nvSpPr>
          <p:cNvPr id="7" name="white_footer_panel"/>
          <p:cNvSpPr/>
          <p:nvPr/>
        </p:nvSpPr>
        <p:spPr>
          <a:xfrm>
            <a:off x="0" y="6437376"/>
            <a:ext cx="8366760" cy="420624"/>
          </a:xfrm>
          <a:prstGeom prst="rect">
            <a:avLst/>
          </a:prstGeom>
          <a:solidFill>
            <a:srgbClr val="FFFFFF"/>
          </a:solidFill>
          <a:ln w="7620">
            <a:solidFill>
              <a:srgbClr val="FFFFFF"/>
            </a:solidFill>
            <a:prstDash val="solid"/>
          </a:ln>
        </p:spPr>
        <p:txBody>
          <a:bodyPr/>
          <a:lstStyle/>
          <a:p>
            <a:endParaRPr lang="en-US"/>
          </a:p>
        </p:txBody>
      </p:sp>
      <p:sp>
        <p:nvSpPr>
          <p:cNvPr id="8" name="footer_presenter"/>
          <p:cNvSpPr/>
          <p:nvPr/>
        </p:nvSpPr>
        <p:spPr>
          <a:xfrm>
            <a:off x="548640" y="6556248"/>
            <a:ext cx="7589520" cy="164592"/>
          </a:xfrm>
          <a:prstGeom prst="rect">
            <a:avLst/>
          </a:prstGeom>
          <a:noFill/>
          <a:ln/>
        </p:spPr>
        <p:txBody>
          <a:bodyPr wrap="square" lIns="0" tIns="0" rIns="0" bIns="0" rtlCol="0" anchor="t"/>
          <a:lstStyle/>
          <a:p>
            <a:pPr marL="0" indent="0">
              <a:lnSpc>
                <a:spcPct val="110000"/>
              </a:lnSpc>
              <a:buNone/>
            </a:pPr>
            <a:r>
              <a:rPr lang="en-US" sz="1050" dirty="0">
                <a:solidFill>
                  <a:srgbClr val="59616C"/>
                </a:solidFill>
                <a:latin typeface="Liberation Sans" pitchFamily="34" charset="0"/>
                <a:ea typeface="Liberation Sans" pitchFamily="34" charset="-122"/>
                <a:cs typeface="Liberation Sans" pitchFamily="34" charset="-120"/>
              </a:rPr>
              <a:t>Prof. Dr. Ahmad Subagyo  |  SBKI Training &amp; Consulting</a:t>
            </a:r>
            <a:endParaRPr lang="en-US" sz="1050" dirty="0"/>
          </a:p>
        </p:txBody>
      </p:sp>
      <p:sp>
        <p:nvSpPr>
          <p:cNvPr id="9" name="footer_date"/>
          <p:cNvSpPr/>
          <p:nvPr/>
        </p:nvSpPr>
        <p:spPr>
          <a:xfrm>
            <a:off x="8595360" y="6547104"/>
            <a:ext cx="2468880" cy="182880"/>
          </a:xfrm>
          <a:prstGeom prst="rect">
            <a:avLst/>
          </a:prstGeom>
          <a:noFill/>
          <a:ln/>
        </p:spPr>
        <p:txBody>
          <a:bodyPr wrap="square" lIns="0" tIns="0" rIns="0" bIns="0" rtlCol="0" anchor="t"/>
          <a:lstStyle/>
          <a:p>
            <a:pPr marL="0" indent="0" algn="r">
              <a:lnSpc>
                <a:spcPct val="110000"/>
              </a:lnSpc>
              <a:buNone/>
            </a:pPr>
            <a:r>
              <a:rPr lang="en-US" sz="1050" b="1" dirty="0">
                <a:solidFill>
                  <a:srgbClr val="222831"/>
                </a:solidFill>
                <a:latin typeface="Liberation Sans" pitchFamily="34" charset="0"/>
                <a:ea typeface="Liberation Sans" pitchFamily="34" charset="-122"/>
                <a:cs typeface="Liberation Sans" pitchFamily="34" charset="-120"/>
              </a:rPr>
              <a:t>3–4 November 2026</a:t>
            </a:r>
            <a:endParaRPr lang="en-US" sz="1050" dirty="0"/>
          </a:p>
        </p:txBody>
      </p:sp>
      <p:sp>
        <p:nvSpPr>
          <p:cNvPr id="10" name="footer_page"/>
          <p:cNvSpPr/>
          <p:nvPr/>
        </p:nvSpPr>
        <p:spPr>
          <a:xfrm>
            <a:off x="11301984" y="6533388"/>
            <a:ext cx="338328" cy="210312"/>
          </a:xfrm>
          <a:prstGeom prst="rect">
            <a:avLst/>
          </a:prstGeom>
          <a:noFill/>
          <a:ln/>
        </p:spPr>
        <p:txBody>
          <a:bodyPr wrap="square" lIns="0" tIns="0" rIns="0" bIns="0" rtlCol="0" anchor="t"/>
          <a:lstStyle/>
          <a:p>
            <a:pPr marL="0" indent="0" algn="r">
              <a:lnSpc>
                <a:spcPct val="110000"/>
              </a:lnSpc>
              <a:buNone/>
            </a:pPr>
            <a:r>
              <a:rPr lang="en-US" sz="1200" b="1" dirty="0">
                <a:solidFill>
                  <a:srgbClr val="222831"/>
                </a:solidFill>
                <a:latin typeface="Liberation Sans" pitchFamily="34" charset="0"/>
                <a:ea typeface="Liberation Sans" pitchFamily="34" charset="-122"/>
                <a:cs typeface="Liberation Sans" pitchFamily="34" charset="-120"/>
              </a:rPr>
              <a:t>12</a:t>
            </a:r>
            <a:endParaRPr lang="en-US" sz="1200" dirty="0"/>
          </a:p>
        </p:txBody>
      </p:sp>
      <p:sp>
        <p:nvSpPr>
          <p:cNvPr id="11" name="section"/>
          <p:cNvSpPr/>
          <p:nvPr/>
        </p:nvSpPr>
        <p:spPr>
          <a:xfrm>
            <a:off x="548640" y="694944"/>
            <a:ext cx="11091672" cy="246888"/>
          </a:xfrm>
          <a:prstGeom prst="rect">
            <a:avLst/>
          </a:prstGeom>
          <a:noFill/>
          <a:ln/>
        </p:spPr>
        <p:txBody>
          <a:bodyPr wrap="square" lIns="0" tIns="0" rIns="0" bIns="0" rtlCol="0" anchor="t"/>
          <a:lstStyle/>
          <a:p>
            <a:pPr marL="0" indent="0">
              <a:lnSpc>
                <a:spcPct val="110000"/>
              </a:lnSpc>
              <a:buNone/>
            </a:pPr>
            <a:r>
              <a:rPr lang="en-US" sz="1400" b="1" dirty="0">
                <a:solidFill>
                  <a:srgbClr val="8C681A"/>
                </a:solidFill>
                <a:latin typeface="Liberation Sans" pitchFamily="34" charset="0"/>
                <a:ea typeface="Liberation Sans" pitchFamily="34" charset="-122"/>
                <a:cs typeface="Liberation Sans" pitchFamily="34" charset="-120"/>
              </a:rPr>
              <a:t>SESI 6 / HARI 2</a:t>
            </a:r>
            <a:endParaRPr lang="en-US" sz="1400" dirty="0"/>
          </a:p>
        </p:txBody>
      </p:sp>
      <p:sp>
        <p:nvSpPr>
          <p:cNvPr id="12" name="title"/>
          <p:cNvSpPr/>
          <p:nvPr/>
        </p:nvSpPr>
        <p:spPr>
          <a:xfrm>
            <a:off x="548640" y="1060704"/>
            <a:ext cx="11091672" cy="594360"/>
          </a:xfrm>
          <a:prstGeom prst="rect">
            <a:avLst/>
          </a:prstGeom>
          <a:noFill/>
          <a:ln/>
        </p:spPr>
        <p:txBody>
          <a:bodyPr wrap="square" lIns="0" tIns="0" rIns="0" bIns="0" rtlCol="0" anchor="t"/>
          <a:lstStyle/>
          <a:p>
            <a:pPr marL="0" indent="0">
              <a:lnSpc>
                <a:spcPct val="110000"/>
              </a:lnSpc>
              <a:buNone/>
            </a:pPr>
            <a:r>
              <a:rPr lang="en-US" sz="3600" b="1" dirty="0">
                <a:solidFill>
                  <a:srgbClr val="222831"/>
                </a:solidFill>
                <a:latin typeface="Liberation Sans" pitchFamily="34" charset="0"/>
                <a:ea typeface="Liberation Sans" pitchFamily="34" charset="-122"/>
                <a:cs typeface="Liberation Sans" pitchFamily="34" charset="-120"/>
              </a:rPr>
              <a:t>Hubungkan penyebab dengan tindakan</a:t>
            </a:r>
            <a:endParaRPr lang="en-US" sz="3600" dirty="0"/>
          </a:p>
        </p:txBody>
      </p:sp>
      <p:sp>
        <p:nvSpPr>
          <p:cNvPr id="13" name="subtitle"/>
          <p:cNvSpPr/>
          <p:nvPr/>
        </p:nvSpPr>
        <p:spPr>
          <a:xfrm>
            <a:off x="548640" y="1728216"/>
            <a:ext cx="11091672" cy="320040"/>
          </a:xfrm>
          <a:prstGeom prst="rect">
            <a:avLst/>
          </a:prstGeom>
          <a:noFill/>
          <a:ln/>
        </p:spPr>
        <p:txBody>
          <a:bodyPr wrap="square" lIns="0" tIns="0" rIns="0" bIns="0" rtlCol="0" anchor="t"/>
          <a:lstStyle/>
          <a:p>
            <a:pPr marL="0" indent="0">
              <a:lnSpc>
                <a:spcPct val="110000"/>
              </a:lnSpc>
              <a:buNone/>
            </a:pPr>
            <a:r>
              <a:rPr lang="en-US" sz="1600" dirty="0">
                <a:solidFill>
                  <a:srgbClr val="59616C"/>
                </a:solidFill>
                <a:latin typeface="Liberation Sans" pitchFamily="34" charset="0"/>
                <a:ea typeface="Liberation Sans" pitchFamily="34" charset="-122"/>
                <a:cs typeface="Liberation Sans" pitchFamily="34" charset="-120"/>
              </a:rPr>
              <a:t>Perlakuan risiko dan rencana aksi | 10.30–11.15 WIB | 45 menit</a:t>
            </a:r>
            <a:endParaRPr lang="en-US" sz="1600" dirty="0"/>
          </a:p>
        </p:txBody>
      </p:sp>
      <p:sp>
        <p:nvSpPr>
          <p:cNvPr id="14" name="practice_panel"/>
          <p:cNvSpPr/>
          <p:nvPr/>
        </p:nvSpPr>
        <p:spPr>
          <a:xfrm>
            <a:off x="548640" y="2331720"/>
            <a:ext cx="3310128" cy="3511296"/>
          </a:xfrm>
          <a:prstGeom prst="rect">
            <a:avLst/>
          </a:prstGeom>
          <a:solidFill>
            <a:srgbClr val="FBF6E7"/>
          </a:solidFill>
          <a:ln w="7620">
            <a:solidFill>
              <a:srgbClr val="FBF6E7"/>
            </a:solidFill>
            <a:prstDash val="solid"/>
          </a:ln>
        </p:spPr>
        <p:txBody>
          <a:bodyPr/>
          <a:lstStyle/>
          <a:p>
            <a:endParaRPr lang="en-US"/>
          </a:p>
        </p:txBody>
      </p:sp>
      <p:sp>
        <p:nvSpPr>
          <p:cNvPr id="15" name="practice_label"/>
          <p:cNvSpPr/>
          <p:nvPr/>
        </p:nvSpPr>
        <p:spPr>
          <a:xfrm>
            <a:off x="749808" y="2542032"/>
            <a:ext cx="2907792" cy="210312"/>
          </a:xfrm>
          <a:prstGeom prst="rect">
            <a:avLst/>
          </a:prstGeom>
          <a:noFill/>
          <a:ln/>
        </p:spPr>
        <p:txBody>
          <a:bodyPr wrap="square" lIns="0" tIns="0" rIns="0" bIns="0" rtlCol="0" anchor="t"/>
          <a:lstStyle/>
          <a:p>
            <a:pPr marL="0" indent="0">
              <a:lnSpc>
                <a:spcPct val="110000"/>
              </a:lnSpc>
              <a:buNone/>
            </a:pPr>
            <a:r>
              <a:rPr lang="en-US" sz="1400" b="1" dirty="0">
                <a:solidFill>
                  <a:srgbClr val="8C681A"/>
                </a:solidFill>
                <a:latin typeface="Liberation Sans" pitchFamily="34" charset="0"/>
                <a:ea typeface="Liberation Sans" pitchFamily="34" charset="-122"/>
                <a:cs typeface="Liberation Sans" pitchFamily="34" charset="-120"/>
              </a:rPr>
              <a:t>LATIHAN DAN HASIL</a:t>
            </a:r>
            <a:endParaRPr lang="en-US" sz="1400" dirty="0"/>
          </a:p>
        </p:txBody>
      </p:sp>
      <p:sp>
        <p:nvSpPr>
          <p:cNvPr id="16" name="exercise"/>
          <p:cNvSpPr/>
          <p:nvPr/>
        </p:nvSpPr>
        <p:spPr>
          <a:xfrm>
            <a:off x="749808" y="2926080"/>
            <a:ext cx="2907792" cy="1088136"/>
          </a:xfrm>
          <a:prstGeom prst="rect">
            <a:avLst/>
          </a:prstGeom>
          <a:noFill/>
          <a:ln/>
        </p:spPr>
        <p:txBody>
          <a:bodyPr wrap="square" lIns="0" tIns="0" rIns="0" bIns="0" rtlCol="0" anchor="t"/>
          <a:lstStyle/>
          <a:p>
            <a:pPr marL="0" indent="0">
              <a:lnSpc>
                <a:spcPct val="110000"/>
              </a:lnSpc>
              <a:buNone/>
            </a:pPr>
            <a:r>
              <a:rPr lang="en-US" sz="1800" b="1" dirty="0">
                <a:solidFill>
                  <a:srgbClr val="222831"/>
                </a:solidFill>
                <a:latin typeface="Liberation Sans" pitchFamily="34" charset="0"/>
                <a:ea typeface="Liberation Sans" pitchFamily="34" charset="-122"/>
                <a:cs typeface="Liberation Sans" pitchFamily="34" charset="-120"/>
              </a:rPr>
              <a:t>Susun perlakuan untuk tiga risiko prioritas dan uji kelayakan serta risikonya.</a:t>
            </a:r>
            <a:endParaRPr lang="en-US" sz="1800" dirty="0"/>
          </a:p>
        </p:txBody>
      </p:sp>
      <p:sp>
        <p:nvSpPr>
          <p:cNvPr id="17" name="method"/>
          <p:cNvSpPr/>
          <p:nvPr/>
        </p:nvSpPr>
        <p:spPr>
          <a:xfrm>
            <a:off x="749808" y="4087368"/>
            <a:ext cx="2907792" cy="594360"/>
          </a:xfrm>
          <a:prstGeom prst="rect">
            <a:avLst/>
          </a:prstGeom>
          <a:noFill/>
          <a:ln/>
        </p:spPr>
        <p:txBody>
          <a:bodyPr wrap="square" lIns="0" tIns="0" rIns="0" bIns="0" rtlCol="0" anchor="t"/>
          <a:lstStyle/>
          <a:p>
            <a:pPr marL="0" indent="0">
              <a:lnSpc>
                <a:spcPct val="110000"/>
              </a:lnSpc>
              <a:buNone/>
            </a:pPr>
            <a:r>
              <a:rPr lang="en-US" sz="1600" dirty="0">
                <a:solidFill>
                  <a:srgbClr val="59616C"/>
                </a:solidFill>
                <a:latin typeface="Liberation Sans" pitchFamily="34" charset="0"/>
                <a:ea typeface="Liberation Sans" pitchFamily="34" charset="-122"/>
                <a:cs typeface="Liberation Sans" pitchFamily="34" charset="-120"/>
              </a:rPr>
              <a:t>Diskusi alternatif dan latihan.</a:t>
            </a:r>
            <a:endParaRPr lang="en-US" sz="1600" dirty="0"/>
          </a:p>
        </p:txBody>
      </p:sp>
      <p:sp>
        <p:nvSpPr>
          <p:cNvPr id="18" name="output"/>
          <p:cNvSpPr/>
          <p:nvPr/>
        </p:nvSpPr>
        <p:spPr>
          <a:xfrm>
            <a:off x="749808" y="4809744"/>
            <a:ext cx="2907792" cy="832104"/>
          </a:xfrm>
          <a:prstGeom prst="rect">
            <a:avLst/>
          </a:prstGeom>
          <a:noFill/>
          <a:ln/>
        </p:spPr>
        <p:txBody>
          <a:bodyPr wrap="square" lIns="0" tIns="0" rIns="0" bIns="0" rtlCol="0" anchor="t"/>
          <a:lstStyle/>
          <a:p>
            <a:pPr marL="0" indent="0">
              <a:lnSpc>
                <a:spcPct val="110000"/>
              </a:lnSpc>
              <a:buNone/>
            </a:pPr>
            <a:r>
              <a:rPr lang="en-US" sz="1700" dirty="0">
                <a:solidFill>
                  <a:srgbClr val="222831"/>
                </a:solidFill>
                <a:latin typeface="Liberation Sans" pitchFamily="34" charset="0"/>
                <a:ea typeface="Liberation Sans" pitchFamily="34" charset="-122"/>
                <a:cs typeface="Liberation Sans" pitchFamily="34" charset="-120"/>
              </a:rPr>
              <a:t>Rencana aksi yang membedakan kontrol berjalan dan aksi tambahan.</a:t>
            </a:r>
            <a:endParaRPr lang="en-US" sz="1700" dirty="0"/>
          </a:p>
        </p:txBody>
      </p:sp>
      <p:sp>
        <p:nvSpPr>
          <p:cNvPr id="19" name="topic_head0"/>
          <p:cNvSpPr/>
          <p:nvPr/>
        </p:nvSpPr>
        <p:spPr>
          <a:xfrm>
            <a:off x="4407408" y="2404872"/>
            <a:ext cx="7232904" cy="301752"/>
          </a:xfrm>
          <a:prstGeom prst="rect">
            <a:avLst/>
          </a:prstGeom>
          <a:noFill/>
          <a:ln/>
        </p:spPr>
        <p:txBody>
          <a:bodyPr wrap="square" lIns="0" tIns="0" rIns="0" bIns="0" rtlCol="0" anchor="t"/>
          <a:lstStyle/>
          <a:p>
            <a:pPr marL="0" indent="0">
              <a:lnSpc>
                <a:spcPct val="110000"/>
              </a:lnSpc>
              <a:buNone/>
            </a:pPr>
            <a:r>
              <a:rPr lang="en-US" sz="2100" b="1" dirty="0">
                <a:solidFill>
                  <a:srgbClr val="222831"/>
                </a:solidFill>
                <a:latin typeface="Liberation Sans" pitchFamily="34" charset="0"/>
                <a:ea typeface="Liberation Sans" pitchFamily="34" charset="-122"/>
                <a:cs typeface="Liberation Sans" pitchFamily="34" charset="-120"/>
              </a:rPr>
              <a:t>Pilihan perlakuan</a:t>
            </a:r>
            <a:endParaRPr lang="en-US" sz="2100" dirty="0"/>
          </a:p>
        </p:txBody>
      </p:sp>
      <p:sp>
        <p:nvSpPr>
          <p:cNvPr id="20" name="topic_body0"/>
          <p:cNvSpPr/>
          <p:nvPr/>
        </p:nvSpPr>
        <p:spPr>
          <a:xfrm>
            <a:off x="4407408" y="2825496"/>
            <a:ext cx="7232904" cy="612648"/>
          </a:xfrm>
          <a:prstGeom prst="rect">
            <a:avLst/>
          </a:prstGeom>
          <a:noFill/>
          <a:ln/>
        </p:spPr>
        <p:txBody>
          <a:bodyPr wrap="square" lIns="0" tIns="0" rIns="0" bIns="0" rtlCol="0" anchor="t"/>
          <a:lstStyle/>
          <a:p>
            <a:pPr marL="0" indent="0">
              <a:lnSpc>
                <a:spcPct val="110000"/>
              </a:lnSpc>
              <a:buNone/>
            </a:pPr>
            <a:r>
              <a:rPr lang="en-US" sz="1800" dirty="0">
                <a:solidFill>
                  <a:srgbClr val="59616C"/>
                </a:solidFill>
                <a:latin typeface="Liberation Sans" pitchFamily="34" charset="0"/>
                <a:ea typeface="Liberation Sans" pitchFamily="34" charset="-122"/>
                <a:cs typeface="Liberation Sans" pitchFamily="34" charset="-120"/>
              </a:rPr>
              <a:t>Hindari, kurangi kemungkinan/dampak, berbagi, atau terima secara sadar dan berwenang.</a:t>
            </a:r>
            <a:endParaRPr lang="en-US" sz="1800" dirty="0"/>
          </a:p>
        </p:txBody>
      </p:sp>
      <p:sp>
        <p:nvSpPr>
          <p:cNvPr id="21" name="topic_head1"/>
          <p:cNvSpPr/>
          <p:nvPr/>
        </p:nvSpPr>
        <p:spPr>
          <a:xfrm>
            <a:off x="4407408" y="3511296"/>
            <a:ext cx="7232904" cy="301752"/>
          </a:xfrm>
          <a:prstGeom prst="rect">
            <a:avLst/>
          </a:prstGeom>
          <a:noFill/>
          <a:ln/>
        </p:spPr>
        <p:txBody>
          <a:bodyPr wrap="square" lIns="0" tIns="0" rIns="0" bIns="0" rtlCol="0" anchor="t"/>
          <a:lstStyle/>
          <a:p>
            <a:pPr marL="0" indent="0">
              <a:lnSpc>
                <a:spcPct val="110000"/>
              </a:lnSpc>
              <a:buNone/>
            </a:pPr>
            <a:r>
              <a:rPr lang="en-US" sz="2100" b="1" dirty="0">
                <a:solidFill>
                  <a:srgbClr val="222831"/>
                </a:solidFill>
                <a:latin typeface="Liberation Sans" pitchFamily="34" charset="0"/>
                <a:ea typeface="Liberation Sans" pitchFamily="34" charset="-122"/>
                <a:cs typeface="Liberation Sans" pitchFamily="34" charset="-120"/>
              </a:rPr>
              <a:t>Desain pengendalian</a:t>
            </a:r>
            <a:endParaRPr lang="en-US" sz="2100" dirty="0"/>
          </a:p>
        </p:txBody>
      </p:sp>
      <p:sp>
        <p:nvSpPr>
          <p:cNvPr id="22" name="topic_body1"/>
          <p:cNvSpPr/>
          <p:nvPr/>
        </p:nvSpPr>
        <p:spPr>
          <a:xfrm>
            <a:off x="4407408" y="3931920"/>
            <a:ext cx="7232904" cy="612648"/>
          </a:xfrm>
          <a:prstGeom prst="rect">
            <a:avLst/>
          </a:prstGeom>
          <a:noFill/>
          <a:ln/>
        </p:spPr>
        <p:txBody>
          <a:bodyPr wrap="square" lIns="0" tIns="0" rIns="0" bIns="0" rtlCol="0" anchor="t"/>
          <a:lstStyle/>
          <a:p>
            <a:pPr marL="0" indent="0">
              <a:lnSpc>
                <a:spcPct val="110000"/>
              </a:lnSpc>
              <a:buNone/>
            </a:pPr>
            <a:r>
              <a:rPr lang="en-US" sz="1800" dirty="0">
                <a:solidFill>
                  <a:srgbClr val="59616C"/>
                </a:solidFill>
                <a:latin typeface="Liberation Sans" pitchFamily="34" charset="0"/>
                <a:ea typeface="Liberation Sans" pitchFamily="34" charset="-122"/>
                <a:cs typeface="Liberation Sans" pitchFamily="34" charset="-120"/>
              </a:rPr>
              <a:t>Kontrol preventif, detektif, dan korektif; kecukupan desain dan bukti pelaksanaan.</a:t>
            </a:r>
            <a:endParaRPr lang="en-US" sz="1800" dirty="0"/>
          </a:p>
        </p:txBody>
      </p:sp>
      <p:sp>
        <p:nvSpPr>
          <p:cNvPr id="23" name="topic_head2"/>
          <p:cNvSpPr/>
          <p:nvPr/>
        </p:nvSpPr>
        <p:spPr>
          <a:xfrm>
            <a:off x="4407408" y="4617720"/>
            <a:ext cx="7232904" cy="301752"/>
          </a:xfrm>
          <a:prstGeom prst="rect">
            <a:avLst/>
          </a:prstGeom>
          <a:noFill/>
          <a:ln/>
        </p:spPr>
        <p:txBody>
          <a:bodyPr wrap="square" lIns="0" tIns="0" rIns="0" bIns="0" rtlCol="0" anchor="t"/>
          <a:lstStyle/>
          <a:p>
            <a:pPr marL="0" indent="0">
              <a:lnSpc>
                <a:spcPct val="110000"/>
              </a:lnSpc>
              <a:buNone/>
            </a:pPr>
            <a:r>
              <a:rPr lang="en-US" sz="2100" b="1" dirty="0">
                <a:solidFill>
                  <a:srgbClr val="222831"/>
                </a:solidFill>
                <a:latin typeface="Liberation Sans" pitchFamily="34" charset="0"/>
                <a:ea typeface="Liberation Sans" pitchFamily="34" charset="-122"/>
                <a:cs typeface="Liberation Sans" pitchFamily="34" charset="-120"/>
              </a:rPr>
              <a:t>Rencana yang operasional</a:t>
            </a:r>
            <a:endParaRPr lang="en-US" sz="2100" dirty="0"/>
          </a:p>
        </p:txBody>
      </p:sp>
      <p:sp>
        <p:nvSpPr>
          <p:cNvPr id="24" name="topic_body2"/>
          <p:cNvSpPr/>
          <p:nvPr/>
        </p:nvSpPr>
        <p:spPr>
          <a:xfrm>
            <a:off x="4407408" y="5038344"/>
            <a:ext cx="7232904" cy="612648"/>
          </a:xfrm>
          <a:prstGeom prst="rect">
            <a:avLst/>
          </a:prstGeom>
          <a:noFill/>
          <a:ln/>
        </p:spPr>
        <p:txBody>
          <a:bodyPr wrap="square" lIns="0" tIns="0" rIns="0" bIns="0" rtlCol="0" anchor="t"/>
          <a:lstStyle/>
          <a:p>
            <a:pPr marL="0" indent="0">
              <a:lnSpc>
                <a:spcPct val="110000"/>
              </a:lnSpc>
              <a:buNone/>
            </a:pPr>
            <a:r>
              <a:rPr lang="en-US" sz="1800" dirty="0">
                <a:solidFill>
                  <a:srgbClr val="59616C"/>
                </a:solidFill>
                <a:latin typeface="Liberation Sans" pitchFamily="34" charset="0"/>
                <a:ea typeface="Liberation Sans" pitchFamily="34" charset="-122"/>
                <a:cs typeface="Liberation Sans" pitchFamily="34" charset="-120"/>
              </a:rPr>
              <a:t>Tindakan, pemilik aksi, tenggat, sumber daya, bukti, dan target residual.</a:t>
            </a:r>
            <a:endParaRPr lang="en-US" sz="1800" dirty="0"/>
          </a:p>
        </p:txBody>
      </p:sp>
      <p:sp>
        <p:nvSpPr>
          <p:cNvPr id="25" name="source_footer"/>
          <p:cNvSpPr/>
          <p:nvPr/>
        </p:nvSpPr>
        <p:spPr>
          <a:xfrm>
            <a:off x="548640" y="6144768"/>
            <a:ext cx="11091672" cy="164592"/>
          </a:xfrm>
          <a:prstGeom prst="rect">
            <a:avLst/>
          </a:prstGeom>
          <a:noFill/>
          <a:ln/>
        </p:spPr>
        <p:txBody>
          <a:bodyPr wrap="square" lIns="0" tIns="0" rIns="0" bIns="0" rtlCol="0" anchor="t"/>
          <a:lstStyle/>
          <a:p>
            <a:pPr marL="0" indent="0">
              <a:lnSpc>
                <a:spcPct val="110000"/>
              </a:lnSpc>
              <a:buNone/>
            </a:pPr>
            <a:r>
              <a:rPr lang="en-US" sz="1050" dirty="0">
                <a:solidFill>
                  <a:srgbClr val="59616C"/>
                </a:solidFill>
                <a:latin typeface="Liberation Sans" pitchFamily="34" charset="0"/>
                <a:ea typeface="Liberation Sans" pitchFamily="34" charset="-122"/>
                <a:cs typeface="Liberation Sans" pitchFamily="34" charset="-120"/>
              </a:rPr>
              <a:t>Bahan: Modul Evaluasi Risiko, bagian perlakuan dan rencana penanganan.</a:t>
            </a:r>
            <a:endParaRPr lang="en-US" sz="10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a:effectLst/>
      </p:bgPr>
    </p:bg>
    <p:spTree>
      <p:nvGrpSpPr>
        <p:cNvPr id="1" name=""/>
        <p:cNvGrpSpPr/>
        <p:nvPr/>
      </p:nvGrpSpPr>
      <p:grpSpPr>
        <a:xfrm>
          <a:off x="0" y="0"/>
          <a:ext cx="0" cy="0"/>
          <a:chOff x="0" y="0"/>
          <a:chExt cx="0" cy="0"/>
        </a:xfrm>
      </p:grpSpPr>
      <p:sp>
        <p:nvSpPr>
          <p:cNvPr id="2" name="gold_header"/>
          <p:cNvSpPr/>
          <p:nvPr/>
        </p:nvSpPr>
        <p:spPr>
          <a:xfrm>
            <a:off x="0" y="0"/>
            <a:ext cx="12192000" cy="457200"/>
          </a:xfrm>
          <a:prstGeom prst="rect">
            <a:avLst/>
          </a:prstGeom>
          <a:solidFill>
            <a:srgbClr val="D6AF45"/>
          </a:solidFill>
          <a:ln w="7620">
            <a:solidFill>
              <a:srgbClr val="D6AF45"/>
            </a:solidFill>
            <a:prstDash val="solid"/>
          </a:ln>
        </p:spPr>
        <p:txBody>
          <a:bodyPr/>
          <a:lstStyle/>
          <a:p>
            <a:endParaRPr lang="en-US"/>
          </a:p>
        </p:txBody>
      </p:sp>
      <p:sp>
        <p:nvSpPr>
          <p:cNvPr id="3" name="white_header_panel"/>
          <p:cNvSpPr/>
          <p:nvPr/>
        </p:nvSpPr>
        <p:spPr>
          <a:xfrm>
            <a:off x="8366760" y="0"/>
            <a:ext cx="3825240" cy="457200"/>
          </a:xfrm>
          <a:prstGeom prst="rect">
            <a:avLst/>
          </a:prstGeom>
          <a:solidFill>
            <a:srgbClr val="FFFFFF"/>
          </a:solidFill>
          <a:ln w="7620">
            <a:solidFill>
              <a:srgbClr val="FFFFFF"/>
            </a:solidFill>
            <a:prstDash val="solid"/>
          </a:ln>
        </p:spPr>
        <p:txBody>
          <a:bodyPr/>
          <a:lstStyle/>
          <a:p>
            <a:endParaRPr lang="en-US"/>
          </a:p>
        </p:txBody>
      </p:sp>
      <p:sp>
        <p:nvSpPr>
          <p:cNvPr id="4" name="header_course"/>
          <p:cNvSpPr/>
          <p:nvPr/>
        </p:nvSpPr>
        <p:spPr>
          <a:xfrm>
            <a:off x="548640" y="132588"/>
            <a:ext cx="7498080" cy="201168"/>
          </a:xfrm>
          <a:prstGeom prst="rect">
            <a:avLst/>
          </a:prstGeom>
          <a:noFill/>
          <a:ln/>
        </p:spPr>
        <p:txBody>
          <a:bodyPr wrap="square" lIns="0" tIns="0" rIns="0" bIns="0" rtlCol="0" anchor="t"/>
          <a:lstStyle/>
          <a:p>
            <a:pPr marL="0" indent="0">
              <a:lnSpc>
                <a:spcPct val="110000"/>
              </a:lnSpc>
              <a:buNone/>
            </a:pPr>
            <a:r>
              <a:rPr lang="en-US" sz="1200" b="1" dirty="0">
                <a:solidFill>
                  <a:srgbClr val="222831"/>
                </a:solidFill>
                <a:latin typeface="Liberation Sans" pitchFamily="34" charset="0"/>
                <a:ea typeface="Liberation Sans" pitchFamily="34" charset="-122"/>
                <a:cs typeface="Liberation Sans" pitchFamily="34" charset="-120"/>
              </a:rPr>
              <a:t>ChRMP  |  AGENDA DAN OUTLINE</a:t>
            </a:r>
            <a:endParaRPr lang="en-US" sz="1200" dirty="0"/>
          </a:p>
        </p:txBody>
      </p:sp>
      <p:sp>
        <p:nvSpPr>
          <p:cNvPr id="5" name="header_venue"/>
          <p:cNvSpPr/>
          <p:nvPr/>
        </p:nvSpPr>
        <p:spPr>
          <a:xfrm>
            <a:off x="8613648" y="132588"/>
            <a:ext cx="3017520" cy="201168"/>
          </a:xfrm>
          <a:prstGeom prst="rect">
            <a:avLst/>
          </a:prstGeom>
          <a:noFill/>
          <a:ln/>
        </p:spPr>
        <p:txBody>
          <a:bodyPr wrap="square" lIns="0" tIns="0" rIns="0" bIns="0" rtlCol="0" anchor="t"/>
          <a:lstStyle/>
          <a:p>
            <a:pPr marL="0" indent="0" algn="r">
              <a:lnSpc>
                <a:spcPct val="110000"/>
              </a:lnSpc>
              <a:buNone/>
            </a:pPr>
            <a:r>
              <a:rPr lang="en-US" sz="1200" b="1" dirty="0">
                <a:solidFill>
                  <a:srgbClr val="8C681A"/>
                </a:solidFill>
                <a:latin typeface="Liberation Sans" pitchFamily="34" charset="0"/>
                <a:ea typeface="Liberation Sans" pitchFamily="34" charset="-122"/>
                <a:cs typeface="Liberation Sans" pitchFamily="34" charset="-120"/>
              </a:rPr>
              <a:t>IHT BPK RI  |  CAWANG</a:t>
            </a:r>
            <a:endParaRPr lang="en-US" sz="1200" dirty="0"/>
          </a:p>
        </p:txBody>
      </p:sp>
      <p:sp>
        <p:nvSpPr>
          <p:cNvPr id="6" name="gold_footer"/>
          <p:cNvSpPr/>
          <p:nvPr/>
        </p:nvSpPr>
        <p:spPr>
          <a:xfrm>
            <a:off x="0" y="6437376"/>
            <a:ext cx="12192000" cy="420624"/>
          </a:xfrm>
          <a:prstGeom prst="rect">
            <a:avLst/>
          </a:prstGeom>
          <a:solidFill>
            <a:srgbClr val="D6AF45"/>
          </a:solidFill>
          <a:ln w="7620">
            <a:solidFill>
              <a:srgbClr val="D6AF45"/>
            </a:solidFill>
            <a:prstDash val="solid"/>
          </a:ln>
        </p:spPr>
        <p:txBody>
          <a:bodyPr/>
          <a:lstStyle/>
          <a:p>
            <a:endParaRPr lang="en-US"/>
          </a:p>
        </p:txBody>
      </p:sp>
      <p:sp>
        <p:nvSpPr>
          <p:cNvPr id="7" name="white_footer_panel"/>
          <p:cNvSpPr/>
          <p:nvPr/>
        </p:nvSpPr>
        <p:spPr>
          <a:xfrm>
            <a:off x="0" y="6437376"/>
            <a:ext cx="8366760" cy="420624"/>
          </a:xfrm>
          <a:prstGeom prst="rect">
            <a:avLst/>
          </a:prstGeom>
          <a:solidFill>
            <a:srgbClr val="FFFFFF"/>
          </a:solidFill>
          <a:ln w="7620">
            <a:solidFill>
              <a:srgbClr val="FFFFFF"/>
            </a:solidFill>
            <a:prstDash val="solid"/>
          </a:ln>
        </p:spPr>
        <p:txBody>
          <a:bodyPr/>
          <a:lstStyle/>
          <a:p>
            <a:endParaRPr lang="en-US"/>
          </a:p>
        </p:txBody>
      </p:sp>
      <p:sp>
        <p:nvSpPr>
          <p:cNvPr id="8" name="footer_presenter"/>
          <p:cNvSpPr/>
          <p:nvPr/>
        </p:nvSpPr>
        <p:spPr>
          <a:xfrm>
            <a:off x="548640" y="6556248"/>
            <a:ext cx="7589520" cy="164592"/>
          </a:xfrm>
          <a:prstGeom prst="rect">
            <a:avLst/>
          </a:prstGeom>
          <a:noFill/>
          <a:ln/>
        </p:spPr>
        <p:txBody>
          <a:bodyPr wrap="square" lIns="0" tIns="0" rIns="0" bIns="0" rtlCol="0" anchor="t"/>
          <a:lstStyle/>
          <a:p>
            <a:pPr marL="0" indent="0">
              <a:lnSpc>
                <a:spcPct val="110000"/>
              </a:lnSpc>
              <a:buNone/>
            </a:pPr>
            <a:r>
              <a:rPr lang="en-US" sz="1050" dirty="0">
                <a:solidFill>
                  <a:srgbClr val="59616C"/>
                </a:solidFill>
                <a:latin typeface="Liberation Sans" pitchFamily="34" charset="0"/>
                <a:ea typeface="Liberation Sans" pitchFamily="34" charset="-122"/>
                <a:cs typeface="Liberation Sans" pitchFamily="34" charset="-120"/>
              </a:rPr>
              <a:t>Prof. Dr. Ahmad Subagyo  |  SBKI Training &amp; Consulting</a:t>
            </a:r>
            <a:endParaRPr lang="en-US" sz="1050" dirty="0"/>
          </a:p>
        </p:txBody>
      </p:sp>
      <p:sp>
        <p:nvSpPr>
          <p:cNvPr id="9" name="footer_date"/>
          <p:cNvSpPr/>
          <p:nvPr/>
        </p:nvSpPr>
        <p:spPr>
          <a:xfrm>
            <a:off x="8595360" y="6547104"/>
            <a:ext cx="2468880" cy="182880"/>
          </a:xfrm>
          <a:prstGeom prst="rect">
            <a:avLst/>
          </a:prstGeom>
          <a:noFill/>
          <a:ln/>
        </p:spPr>
        <p:txBody>
          <a:bodyPr wrap="square" lIns="0" tIns="0" rIns="0" bIns="0" rtlCol="0" anchor="t"/>
          <a:lstStyle/>
          <a:p>
            <a:pPr marL="0" indent="0" algn="r">
              <a:lnSpc>
                <a:spcPct val="110000"/>
              </a:lnSpc>
              <a:buNone/>
            </a:pPr>
            <a:r>
              <a:rPr lang="en-US" sz="1050" b="1" dirty="0">
                <a:solidFill>
                  <a:srgbClr val="222831"/>
                </a:solidFill>
                <a:latin typeface="Liberation Sans" pitchFamily="34" charset="0"/>
                <a:ea typeface="Liberation Sans" pitchFamily="34" charset="-122"/>
                <a:cs typeface="Liberation Sans" pitchFamily="34" charset="-120"/>
              </a:rPr>
              <a:t>3–4 November 2026</a:t>
            </a:r>
            <a:endParaRPr lang="en-US" sz="1050" dirty="0"/>
          </a:p>
        </p:txBody>
      </p:sp>
      <p:sp>
        <p:nvSpPr>
          <p:cNvPr id="10" name="footer_page"/>
          <p:cNvSpPr/>
          <p:nvPr/>
        </p:nvSpPr>
        <p:spPr>
          <a:xfrm>
            <a:off x="11301984" y="6533388"/>
            <a:ext cx="338328" cy="210312"/>
          </a:xfrm>
          <a:prstGeom prst="rect">
            <a:avLst/>
          </a:prstGeom>
          <a:noFill/>
          <a:ln/>
        </p:spPr>
        <p:txBody>
          <a:bodyPr wrap="square" lIns="0" tIns="0" rIns="0" bIns="0" rtlCol="0" anchor="t"/>
          <a:lstStyle/>
          <a:p>
            <a:pPr marL="0" indent="0" algn="r">
              <a:lnSpc>
                <a:spcPct val="110000"/>
              </a:lnSpc>
              <a:buNone/>
            </a:pPr>
            <a:r>
              <a:rPr lang="en-US" sz="1200" b="1" dirty="0">
                <a:solidFill>
                  <a:srgbClr val="222831"/>
                </a:solidFill>
                <a:latin typeface="Liberation Sans" pitchFamily="34" charset="0"/>
                <a:ea typeface="Liberation Sans" pitchFamily="34" charset="-122"/>
                <a:cs typeface="Liberation Sans" pitchFamily="34" charset="-120"/>
              </a:rPr>
              <a:t>13</a:t>
            </a:r>
            <a:endParaRPr lang="en-US" sz="1200" dirty="0"/>
          </a:p>
        </p:txBody>
      </p:sp>
      <p:sp>
        <p:nvSpPr>
          <p:cNvPr id="11" name="section"/>
          <p:cNvSpPr/>
          <p:nvPr/>
        </p:nvSpPr>
        <p:spPr>
          <a:xfrm>
            <a:off x="548640" y="694944"/>
            <a:ext cx="11091672" cy="246888"/>
          </a:xfrm>
          <a:prstGeom prst="rect">
            <a:avLst/>
          </a:prstGeom>
          <a:noFill/>
          <a:ln/>
        </p:spPr>
        <p:txBody>
          <a:bodyPr wrap="square" lIns="0" tIns="0" rIns="0" bIns="0" rtlCol="0" anchor="t"/>
          <a:lstStyle/>
          <a:p>
            <a:pPr marL="0" indent="0">
              <a:lnSpc>
                <a:spcPct val="110000"/>
              </a:lnSpc>
              <a:buNone/>
            </a:pPr>
            <a:r>
              <a:rPr lang="en-US" sz="1400" b="1" dirty="0">
                <a:solidFill>
                  <a:srgbClr val="8C681A"/>
                </a:solidFill>
                <a:latin typeface="Liberation Sans" pitchFamily="34" charset="0"/>
                <a:ea typeface="Liberation Sans" pitchFamily="34" charset="-122"/>
                <a:cs typeface="Liberation Sans" pitchFamily="34" charset="-120"/>
              </a:rPr>
              <a:t>SESI 7 / HARI 2</a:t>
            </a:r>
            <a:endParaRPr lang="en-US" sz="1400" dirty="0"/>
          </a:p>
        </p:txBody>
      </p:sp>
      <p:sp>
        <p:nvSpPr>
          <p:cNvPr id="12" name="title"/>
          <p:cNvSpPr/>
          <p:nvPr/>
        </p:nvSpPr>
        <p:spPr>
          <a:xfrm>
            <a:off x="548640" y="1060704"/>
            <a:ext cx="11091672" cy="594360"/>
          </a:xfrm>
          <a:prstGeom prst="rect">
            <a:avLst/>
          </a:prstGeom>
          <a:noFill/>
          <a:ln/>
        </p:spPr>
        <p:txBody>
          <a:bodyPr wrap="square" lIns="0" tIns="0" rIns="0" bIns="0" rtlCol="0" anchor="t"/>
          <a:lstStyle/>
          <a:p>
            <a:pPr marL="0" indent="0">
              <a:lnSpc>
                <a:spcPct val="110000"/>
              </a:lnSpc>
              <a:buNone/>
            </a:pPr>
            <a:r>
              <a:rPr lang="en-US" sz="3600" b="1" dirty="0">
                <a:solidFill>
                  <a:srgbClr val="222831"/>
                </a:solidFill>
                <a:latin typeface="Liberation Sans" pitchFamily="34" charset="0"/>
                <a:ea typeface="Liberation Sans" pitchFamily="34" charset="-122"/>
                <a:cs typeface="Liberation Sans" pitchFamily="34" charset="-120"/>
              </a:rPr>
              <a:t>Pantau pemicu dan eskalasikan deviasi</a:t>
            </a:r>
            <a:endParaRPr lang="en-US" sz="3600" dirty="0"/>
          </a:p>
        </p:txBody>
      </p:sp>
      <p:sp>
        <p:nvSpPr>
          <p:cNvPr id="13" name="subtitle"/>
          <p:cNvSpPr/>
          <p:nvPr/>
        </p:nvSpPr>
        <p:spPr>
          <a:xfrm>
            <a:off x="548640" y="1728216"/>
            <a:ext cx="11091672" cy="320040"/>
          </a:xfrm>
          <a:prstGeom prst="rect">
            <a:avLst/>
          </a:prstGeom>
          <a:noFill/>
          <a:ln/>
        </p:spPr>
        <p:txBody>
          <a:bodyPr wrap="square" lIns="0" tIns="0" rIns="0" bIns="0" rtlCol="0" anchor="t"/>
          <a:lstStyle/>
          <a:p>
            <a:pPr marL="0" indent="0">
              <a:lnSpc>
                <a:spcPct val="110000"/>
              </a:lnSpc>
              <a:buNone/>
            </a:pPr>
            <a:r>
              <a:rPr lang="en-US" sz="1600" dirty="0">
                <a:solidFill>
                  <a:srgbClr val="59616C"/>
                </a:solidFill>
                <a:latin typeface="Liberation Sans" pitchFamily="34" charset="0"/>
                <a:ea typeface="Liberation Sans" pitchFamily="34" charset="-122"/>
                <a:cs typeface="Liberation Sans" pitchFamily="34" charset="-120"/>
              </a:rPr>
              <a:t>Pemantauan, KRI, komunikasi, dan eskalasi | 11.15–12.00 WIB | 45 menit</a:t>
            </a:r>
            <a:endParaRPr lang="en-US" sz="1600" dirty="0"/>
          </a:p>
        </p:txBody>
      </p:sp>
      <p:sp>
        <p:nvSpPr>
          <p:cNvPr id="14" name="practice_panel"/>
          <p:cNvSpPr/>
          <p:nvPr/>
        </p:nvSpPr>
        <p:spPr>
          <a:xfrm>
            <a:off x="8357616" y="2331720"/>
            <a:ext cx="3310128" cy="3511296"/>
          </a:xfrm>
          <a:prstGeom prst="rect">
            <a:avLst/>
          </a:prstGeom>
          <a:solidFill>
            <a:srgbClr val="FBF6E7"/>
          </a:solidFill>
          <a:ln w="7620">
            <a:solidFill>
              <a:srgbClr val="FBF6E7"/>
            </a:solidFill>
            <a:prstDash val="solid"/>
          </a:ln>
        </p:spPr>
        <p:txBody>
          <a:bodyPr/>
          <a:lstStyle/>
          <a:p>
            <a:endParaRPr lang="en-US"/>
          </a:p>
        </p:txBody>
      </p:sp>
      <p:sp>
        <p:nvSpPr>
          <p:cNvPr id="15" name="practice_label"/>
          <p:cNvSpPr/>
          <p:nvPr/>
        </p:nvSpPr>
        <p:spPr>
          <a:xfrm>
            <a:off x="8558784" y="2542032"/>
            <a:ext cx="2907792" cy="210312"/>
          </a:xfrm>
          <a:prstGeom prst="rect">
            <a:avLst/>
          </a:prstGeom>
          <a:noFill/>
          <a:ln/>
        </p:spPr>
        <p:txBody>
          <a:bodyPr wrap="square" lIns="0" tIns="0" rIns="0" bIns="0" rtlCol="0" anchor="t"/>
          <a:lstStyle/>
          <a:p>
            <a:pPr marL="0" indent="0">
              <a:lnSpc>
                <a:spcPct val="110000"/>
              </a:lnSpc>
              <a:buNone/>
            </a:pPr>
            <a:r>
              <a:rPr lang="en-US" sz="1400" b="1" dirty="0">
                <a:solidFill>
                  <a:srgbClr val="8C681A"/>
                </a:solidFill>
                <a:latin typeface="Liberation Sans" pitchFamily="34" charset="0"/>
                <a:ea typeface="Liberation Sans" pitchFamily="34" charset="-122"/>
                <a:cs typeface="Liberation Sans" pitchFamily="34" charset="-120"/>
              </a:rPr>
              <a:t>LATIHAN DAN HASIL</a:t>
            </a:r>
            <a:endParaRPr lang="en-US" sz="1400" dirty="0"/>
          </a:p>
        </p:txBody>
      </p:sp>
      <p:sp>
        <p:nvSpPr>
          <p:cNvPr id="16" name="exercise"/>
          <p:cNvSpPr/>
          <p:nvPr/>
        </p:nvSpPr>
        <p:spPr>
          <a:xfrm>
            <a:off x="8558784" y="2926080"/>
            <a:ext cx="2907792" cy="1088136"/>
          </a:xfrm>
          <a:prstGeom prst="rect">
            <a:avLst/>
          </a:prstGeom>
          <a:noFill/>
          <a:ln/>
        </p:spPr>
        <p:txBody>
          <a:bodyPr wrap="square" lIns="0" tIns="0" rIns="0" bIns="0" rtlCol="0" anchor="t"/>
          <a:lstStyle/>
          <a:p>
            <a:pPr marL="0" indent="0">
              <a:lnSpc>
                <a:spcPct val="110000"/>
              </a:lnSpc>
              <a:buNone/>
            </a:pPr>
            <a:r>
              <a:rPr lang="en-US" sz="1800" b="1" dirty="0">
                <a:solidFill>
                  <a:srgbClr val="222831"/>
                </a:solidFill>
                <a:latin typeface="Liberation Sans" pitchFamily="34" charset="0"/>
                <a:ea typeface="Liberation Sans" pitchFamily="34" charset="-122"/>
                <a:cs typeface="Liberation Sans" pitchFamily="34" charset="-120"/>
              </a:rPr>
              <a:t>Rancang dua KRI dan satu alur eskalasi untuk risiko prioritas kelompok.</a:t>
            </a:r>
            <a:endParaRPr lang="en-US" sz="1800" dirty="0"/>
          </a:p>
        </p:txBody>
      </p:sp>
      <p:sp>
        <p:nvSpPr>
          <p:cNvPr id="17" name="method"/>
          <p:cNvSpPr/>
          <p:nvPr/>
        </p:nvSpPr>
        <p:spPr>
          <a:xfrm>
            <a:off x="8558784" y="4087368"/>
            <a:ext cx="2907792" cy="594360"/>
          </a:xfrm>
          <a:prstGeom prst="rect">
            <a:avLst/>
          </a:prstGeom>
          <a:noFill/>
          <a:ln/>
        </p:spPr>
        <p:txBody>
          <a:bodyPr wrap="square" lIns="0" tIns="0" rIns="0" bIns="0" rtlCol="0" anchor="t"/>
          <a:lstStyle/>
          <a:p>
            <a:pPr marL="0" indent="0">
              <a:lnSpc>
                <a:spcPct val="110000"/>
              </a:lnSpc>
              <a:buNone/>
            </a:pPr>
            <a:r>
              <a:rPr lang="en-US" sz="1600" dirty="0">
                <a:solidFill>
                  <a:srgbClr val="59616C"/>
                </a:solidFill>
                <a:latin typeface="Liberation Sans" pitchFamily="34" charset="0"/>
                <a:ea typeface="Liberation Sans" pitchFamily="34" charset="-122"/>
                <a:cs typeface="Liberation Sans" pitchFamily="34" charset="-120"/>
              </a:rPr>
              <a:t>Paparan dan desain indikator.</a:t>
            </a:r>
            <a:endParaRPr lang="en-US" sz="1600" dirty="0"/>
          </a:p>
        </p:txBody>
      </p:sp>
      <p:sp>
        <p:nvSpPr>
          <p:cNvPr id="18" name="output"/>
          <p:cNvSpPr/>
          <p:nvPr/>
        </p:nvSpPr>
        <p:spPr>
          <a:xfrm>
            <a:off x="8558784" y="4809744"/>
            <a:ext cx="2907792" cy="832104"/>
          </a:xfrm>
          <a:prstGeom prst="rect">
            <a:avLst/>
          </a:prstGeom>
          <a:noFill/>
          <a:ln/>
        </p:spPr>
        <p:txBody>
          <a:bodyPr wrap="square" lIns="0" tIns="0" rIns="0" bIns="0" rtlCol="0" anchor="t"/>
          <a:lstStyle/>
          <a:p>
            <a:pPr marL="0" indent="0">
              <a:lnSpc>
                <a:spcPct val="110000"/>
              </a:lnSpc>
              <a:buNone/>
            </a:pPr>
            <a:r>
              <a:rPr lang="en-US" sz="1700" dirty="0">
                <a:solidFill>
                  <a:srgbClr val="222831"/>
                </a:solidFill>
                <a:latin typeface="Liberation Sans" pitchFamily="34" charset="0"/>
                <a:ea typeface="Liberation Sans" pitchFamily="34" charset="-122"/>
                <a:cs typeface="Liberation Sans" pitchFamily="34" charset="-120"/>
              </a:rPr>
              <a:t>Minimal dua KRI dengan ambang simulasi dan penanggung jawab.</a:t>
            </a:r>
            <a:endParaRPr lang="en-US" sz="1700" dirty="0"/>
          </a:p>
        </p:txBody>
      </p:sp>
      <p:sp>
        <p:nvSpPr>
          <p:cNvPr id="19" name="topic_head0"/>
          <p:cNvSpPr/>
          <p:nvPr/>
        </p:nvSpPr>
        <p:spPr>
          <a:xfrm>
            <a:off x="548640" y="2404872"/>
            <a:ext cx="7443216" cy="301752"/>
          </a:xfrm>
          <a:prstGeom prst="rect">
            <a:avLst/>
          </a:prstGeom>
          <a:noFill/>
          <a:ln/>
        </p:spPr>
        <p:txBody>
          <a:bodyPr wrap="square" lIns="0" tIns="0" rIns="0" bIns="0" rtlCol="0" anchor="t"/>
          <a:lstStyle/>
          <a:p>
            <a:pPr marL="0" indent="0">
              <a:lnSpc>
                <a:spcPct val="110000"/>
              </a:lnSpc>
              <a:buNone/>
            </a:pPr>
            <a:r>
              <a:rPr lang="en-US" sz="2100" b="1" dirty="0">
                <a:solidFill>
                  <a:srgbClr val="222831"/>
                </a:solidFill>
                <a:latin typeface="Liberation Sans" pitchFamily="34" charset="0"/>
                <a:ea typeface="Liberation Sans" pitchFamily="34" charset="-122"/>
                <a:cs typeface="Liberation Sans" pitchFamily="34" charset="-120"/>
              </a:rPr>
              <a:t>Pemantauan berkala</a:t>
            </a:r>
            <a:endParaRPr lang="en-US" sz="2100" dirty="0"/>
          </a:p>
        </p:txBody>
      </p:sp>
      <p:sp>
        <p:nvSpPr>
          <p:cNvPr id="20" name="topic_body0"/>
          <p:cNvSpPr/>
          <p:nvPr/>
        </p:nvSpPr>
        <p:spPr>
          <a:xfrm>
            <a:off x="548640" y="2825496"/>
            <a:ext cx="7443216" cy="612648"/>
          </a:xfrm>
          <a:prstGeom prst="rect">
            <a:avLst/>
          </a:prstGeom>
          <a:noFill/>
          <a:ln/>
        </p:spPr>
        <p:txBody>
          <a:bodyPr wrap="square" lIns="0" tIns="0" rIns="0" bIns="0" rtlCol="0" anchor="t"/>
          <a:lstStyle/>
          <a:p>
            <a:pPr marL="0" indent="0">
              <a:lnSpc>
                <a:spcPct val="110000"/>
              </a:lnSpc>
              <a:buNone/>
            </a:pPr>
            <a:r>
              <a:rPr lang="en-US" sz="1800" dirty="0">
                <a:solidFill>
                  <a:srgbClr val="59616C"/>
                </a:solidFill>
                <a:latin typeface="Liberation Sans" pitchFamily="34" charset="0"/>
                <a:ea typeface="Liberation Sans" pitchFamily="34" charset="-122"/>
                <a:cs typeface="Liberation Sans" pitchFamily="34" charset="-120"/>
              </a:rPr>
              <a:t>Pantau eksposur, pelaksanaan aksi, efektivitas kontrol, insiden, dan perubahan konteks.</a:t>
            </a:r>
            <a:endParaRPr lang="en-US" sz="1800" dirty="0"/>
          </a:p>
        </p:txBody>
      </p:sp>
      <p:sp>
        <p:nvSpPr>
          <p:cNvPr id="21" name="topic_head1"/>
          <p:cNvSpPr/>
          <p:nvPr/>
        </p:nvSpPr>
        <p:spPr>
          <a:xfrm>
            <a:off x="548640" y="3511296"/>
            <a:ext cx="7443216" cy="301752"/>
          </a:xfrm>
          <a:prstGeom prst="rect">
            <a:avLst/>
          </a:prstGeom>
          <a:noFill/>
          <a:ln/>
        </p:spPr>
        <p:txBody>
          <a:bodyPr wrap="square" lIns="0" tIns="0" rIns="0" bIns="0" rtlCol="0" anchor="t"/>
          <a:lstStyle/>
          <a:p>
            <a:pPr marL="0" indent="0">
              <a:lnSpc>
                <a:spcPct val="110000"/>
              </a:lnSpc>
              <a:buNone/>
            </a:pPr>
            <a:r>
              <a:rPr lang="en-US" sz="2100" b="1" dirty="0">
                <a:solidFill>
                  <a:srgbClr val="222831"/>
                </a:solidFill>
                <a:latin typeface="Liberation Sans" pitchFamily="34" charset="0"/>
                <a:ea typeface="Liberation Sans" pitchFamily="34" charset="-122"/>
                <a:cs typeface="Liberation Sans" pitchFamily="34" charset="-120"/>
              </a:rPr>
              <a:t>Indikator yang berguna</a:t>
            </a:r>
            <a:endParaRPr lang="en-US" sz="2100" dirty="0"/>
          </a:p>
        </p:txBody>
      </p:sp>
      <p:sp>
        <p:nvSpPr>
          <p:cNvPr id="22" name="topic_body1"/>
          <p:cNvSpPr/>
          <p:nvPr/>
        </p:nvSpPr>
        <p:spPr>
          <a:xfrm>
            <a:off x="548640" y="3931920"/>
            <a:ext cx="7443216" cy="612648"/>
          </a:xfrm>
          <a:prstGeom prst="rect">
            <a:avLst/>
          </a:prstGeom>
          <a:noFill/>
          <a:ln/>
        </p:spPr>
        <p:txBody>
          <a:bodyPr wrap="square" lIns="0" tIns="0" rIns="0" bIns="0" rtlCol="0" anchor="t"/>
          <a:lstStyle/>
          <a:p>
            <a:pPr marL="0" indent="0">
              <a:lnSpc>
                <a:spcPct val="110000"/>
              </a:lnSpc>
              <a:buNone/>
            </a:pPr>
            <a:r>
              <a:rPr lang="en-US" sz="1800" dirty="0">
                <a:solidFill>
                  <a:srgbClr val="59616C"/>
                </a:solidFill>
                <a:latin typeface="Liberation Sans" pitchFamily="34" charset="0"/>
                <a:ea typeface="Liberation Sans" pitchFamily="34" charset="-122"/>
                <a:cs typeface="Liberation Sans" pitchFamily="34" charset="-120"/>
              </a:rPr>
              <a:t>Key risk indicator (KRI): definisi, satuan, data, frekuensi, ambang, dan pemilik.</a:t>
            </a:r>
            <a:endParaRPr lang="en-US" sz="1800" dirty="0"/>
          </a:p>
        </p:txBody>
      </p:sp>
      <p:sp>
        <p:nvSpPr>
          <p:cNvPr id="23" name="topic_head2"/>
          <p:cNvSpPr/>
          <p:nvPr/>
        </p:nvSpPr>
        <p:spPr>
          <a:xfrm>
            <a:off x="548640" y="4617720"/>
            <a:ext cx="7443216" cy="301752"/>
          </a:xfrm>
          <a:prstGeom prst="rect">
            <a:avLst/>
          </a:prstGeom>
          <a:noFill/>
          <a:ln/>
        </p:spPr>
        <p:txBody>
          <a:bodyPr wrap="square" lIns="0" tIns="0" rIns="0" bIns="0" rtlCol="0" anchor="t"/>
          <a:lstStyle/>
          <a:p>
            <a:pPr marL="0" indent="0">
              <a:lnSpc>
                <a:spcPct val="110000"/>
              </a:lnSpc>
              <a:buNone/>
            </a:pPr>
            <a:r>
              <a:rPr lang="en-US" sz="2100" b="1" dirty="0">
                <a:solidFill>
                  <a:srgbClr val="222831"/>
                </a:solidFill>
                <a:latin typeface="Liberation Sans" pitchFamily="34" charset="0"/>
                <a:ea typeface="Liberation Sans" pitchFamily="34" charset="-122"/>
                <a:cs typeface="Liberation Sans" pitchFamily="34" charset="-120"/>
              </a:rPr>
              <a:t>Komunikasi keputusan</a:t>
            </a:r>
            <a:endParaRPr lang="en-US" sz="2100" dirty="0"/>
          </a:p>
        </p:txBody>
      </p:sp>
      <p:sp>
        <p:nvSpPr>
          <p:cNvPr id="24" name="topic_body2"/>
          <p:cNvSpPr/>
          <p:nvPr/>
        </p:nvSpPr>
        <p:spPr>
          <a:xfrm>
            <a:off x="548640" y="5038344"/>
            <a:ext cx="7443216" cy="612648"/>
          </a:xfrm>
          <a:prstGeom prst="rect">
            <a:avLst/>
          </a:prstGeom>
          <a:noFill/>
          <a:ln/>
        </p:spPr>
        <p:txBody>
          <a:bodyPr wrap="square" lIns="0" tIns="0" rIns="0" bIns="0" rtlCol="0" anchor="t"/>
          <a:lstStyle/>
          <a:p>
            <a:pPr marL="0" indent="0">
              <a:lnSpc>
                <a:spcPct val="110000"/>
              </a:lnSpc>
              <a:buNone/>
            </a:pPr>
            <a:r>
              <a:rPr lang="en-US" sz="1800" dirty="0">
                <a:solidFill>
                  <a:srgbClr val="59616C"/>
                </a:solidFill>
                <a:latin typeface="Liberation Sans" pitchFamily="34" charset="0"/>
                <a:ea typeface="Liberation Sans" pitchFamily="34" charset="-122"/>
                <a:cs typeface="Liberation Sans" pitchFamily="34" charset="-120"/>
              </a:rPr>
              <a:t>Tetapkan penerima laporan, pemicu eskalasi, respons, dan bukti tindak lanjut.</a:t>
            </a:r>
            <a:endParaRPr lang="en-US" sz="1800" dirty="0"/>
          </a:p>
        </p:txBody>
      </p:sp>
      <p:sp>
        <p:nvSpPr>
          <p:cNvPr id="25" name="source_footer"/>
          <p:cNvSpPr/>
          <p:nvPr/>
        </p:nvSpPr>
        <p:spPr>
          <a:xfrm>
            <a:off x="548640" y="6144768"/>
            <a:ext cx="11091672" cy="164592"/>
          </a:xfrm>
          <a:prstGeom prst="rect">
            <a:avLst/>
          </a:prstGeom>
          <a:noFill/>
          <a:ln/>
        </p:spPr>
        <p:txBody>
          <a:bodyPr wrap="square" lIns="0" tIns="0" rIns="0" bIns="0" rtlCol="0" anchor="t"/>
          <a:lstStyle/>
          <a:p>
            <a:pPr marL="0" indent="0">
              <a:lnSpc>
                <a:spcPct val="110000"/>
              </a:lnSpc>
              <a:buNone/>
            </a:pPr>
            <a:r>
              <a:rPr lang="en-US" sz="1050" dirty="0">
                <a:solidFill>
                  <a:srgbClr val="59616C"/>
                </a:solidFill>
                <a:latin typeface="Liberation Sans" pitchFamily="34" charset="0"/>
                <a:ea typeface="Liberation Sans" pitchFamily="34" charset="-122"/>
                <a:cs typeface="Liberation Sans" pitchFamily="34" charset="-120"/>
              </a:rPr>
              <a:t>Bahan: Modul Proses Manajemen Risiko; Modul Evaluasi Risiko; Modul Penyusunan Profil Risiko.</a:t>
            </a:r>
            <a:endParaRPr lang="en-US" sz="105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a:effectLst/>
      </p:bgPr>
    </p:bg>
    <p:spTree>
      <p:nvGrpSpPr>
        <p:cNvPr id="1" name=""/>
        <p:cNvGrpSpPr/>
        <p:nvPr/>
      </p:nvGrpSpPr>
      <p:grpSpPr>
        <a:xfrm>
          <a:off x="0" y="0"/>
          <a:ext cx="0" cy="0"/>
          <a:chOff x="0" y="0"/>
          <a:chExt cx="0" cy="0"/>
        </a:xfrm>
      </p:grpSpPr>
      <p:sp>
        <p:nvSpPr>
          <p:cNvPr id="2" name="gold_header"/>
          <p:cNvSpPr/>
          <p:nvPr/>
        </p:nvSpPr>
        <p:spPr>
          <a:xfrm>
            <a:off x="0" y="0"/>
            <a:ext cx="12192000" cy="457200"/>
          </a:xfrm>
          <a:prstGeom prst="rect">
            <a:avLst/>
          </a:prstGeom>
          <a:solidFill>
            <a:srgbClr val="D6AF45"/>
          </a:solidFill>
          <a:ln w="7620">
            <a:solidFill>
              <a:srgbClr val="D6AF45"/>
            </a:solidFill>
            <a:prstDash val="solid"/>
          </a:ln>
        </p:spPr>
        <p:txBody>
          <a:bodyPr/>
          <a:lstStyle/>
          <a:p>
            <a:endParaRPr lang="en-US"/>
          </a:p>
        </p:txBody>
      </p:sp>
      <p:sp>
        <p:nvSpPr>
          <p:cNvPr id="3" name="white_header_panel"/>
          <p:cNvSpPr/>
          <p:nvPr/>
        </p:nvSpPr>
        <p:spPr>
          <a:xfrm>
            <a:off x="8366760" y="0"/>
            <a:ext cx="3825240" cy="457200"/>
          </a:xfrm>
          <a:prstGeom prst="rect">
            <a:avLst/>
          </a:prstGeom>
          <a:solidFill>
            <a:srgbClr val="FFFFFF"/>
          </a:solidFill>
          <a:ln w="7620">
            <a:solidFill>
              <a:srgbClr val="FFFFFF"/>
            </a:solidFill>
            <a:prstDash val="solid"/>
          </a:ln>
        </p:spPr>
        <p:txBody>
          <a:bodyPr/>
          <a:lstStyle/>
          <a:p>
            <a:endParaRPr lang="en-US"/>
          </a:p>
        </p:txBody>
      </p:sp>
      <p:sp>
        <p:nvSpPr>
          <p:cNvPr id="4" name="header_course"/>
          <p:cNvSpPr/>
          <p:nvPr/>
        </p:nvSpPr>
        <p:spPr>
          <a:xfrm>
            <a:off x="548640" y="132588"/>
            <a:ext cx="7498080" cy="201168"/>
          </a:xfrm>
          <a:prstGeom prst="rect">
            <a:avLst/>
          </a:prstGeom>
          <a:noFill/>
          <a:ln/>
        </p:spPr>
        <p:txBody>
          <a:bodyPr wrap="square" lIns="0" tIns="0" rIns="0" bIns="0" rtlCol="0" anchor="t"/>
          <a:lstStyle/>
          <a:p>
            <a:pPr marL="0" indent="0">
              <a:lnSpc>
                <a:spcPct val="110000"/>
              </a:lnSpc>
              <a:buNone/>
            </a:pPr>
            <a:r>
              <a:rPr lang="en-US" sz="1200" b="1" dirty="0">
                <a:solidFill>
                  <a:srgbClr val="222831"/>
                </a:solidFill>
                <a:latin typeface="Liberation Sans" pitchFamily="34" charset="0"/>
                <a:ea typeface="Liberation Sans" pitchFamily="34" charset="-122"/>
                <a:cs typeface="Liberation Sans" pitchFamily="34" charset="-120"/>
              </a:rPr>
              <a:t>ChRMP  |  AGENDA DAN OUTLINE</a:t>
            </a:r>
            <a:endParaRPr lang="en-US" sz="1200" dirty="0"/>
          </a:p>
        </p:txBody>
      </p:sp>
      <p:sp>
        <p:nvSpPr>
          <p:cNvPr id="5" name="header_venue"/>
          <p:cNvSpPr/>
          <p:nvPr/>
        </p:nvSpPr>
        <p:spPr>
          <a:xfrm>
            <a:off x="8613648" y="132588"/>
            <a:ext cx="3017520" cy="201168"/>
          </a:xfrm>
          <a:prstGeom prst="rect">
            <a:avLst/>
          </a:prstGeom>
          <a:noFill/>
          <a:ln/>
        </p:spPr>
        <p:txBody>
          <a:bodyPr wrap="square" lIns="0" tIns="0" rIns="0" bIns="0" rtlCol="0" anchor="t"/>
          <a:lstStyle/>
          <a:p>
            <a:pPr marL="0" indent="0" algn="r">
              <a:lnSpc>
                <a:spcPct val="110000"/>
              </a:lnSpc>
              <a:buNone/>
            </a:pPr>
            <a:r>
              <a:rPr lang="en-US" sz="1200" b="1" dirty="0">
                <a:solidFill>
                  <a:srgbClr val="8C681A"/>
                </a:solidFill>
                <a:latin typeface="Liberation Sans" pitchFamily="34" charset="0"/>
                <a:ea typeface="Liberation Sans" pitchFamily="34" charset="-122"/>
                <a:cs typeface="Liberation Sans" pitchFamily="34" charset="-120"/>
              </a:rPr>
              <a:t>IHT BPK RI  |  CAWANG</a:t>
            </a:r>
            <a:endParaRPr lang="en-US" sz="1200" dirty="0"/>
          </a:p>
        </p:txBody>
      </p:sp>
      <p:sp>
        <p:nvSpPr>
          <p:cNvPr id="6" name="gold_footer"/>
          <p:cNvSpPr/>
          <p:nvPr/>
        </p:nvSpPr>
        <p:spPr>
          <a:xfrm>
            <a:off x="0" y="6437376"/>
            <a:ext cx="12192000" cy="420624"/>
          </a:xfrm>
          <a:prstGeom prst="rect">
            <a:avLst/>
          </a:prstGeom>
          <a:solidFill>
            <a:srgbClr val="D6AF45"/>
          </a:solidFill>
          <a:ln w="7620">
            <a:solidFill>
              <a:srgbClr val="D6AF45"/>
            </a:solidFill>
            <a:prstDash val="solid"/>
          </a:ln>
        </p:spPr>
        <p:txBody>
          <a:bodyPr/>
          <a:lstStyle/>
          <a:p>
            <a:endParaRPr lang="en-US"/>
          </a:p>
        </p:txBody>
      </p:sp>
      <p:sp>
        <p:nvSpPr>
          <p:cNvPr id="7" name="white_footer_panel"/>
          <p:cNvSpPr/>
          <p:nvPr/>
        </p:nvSpPr>
        <p:spPr>
          <a:xfrm>
            <a:off x="0" y="6437376"/>
            <a:ext cx="8366760" cy="420624"/>
          </a:xfrm>
          <a:prstGeom prst="rect">
            <a:avLst/>
          </a:prstGeom>
          <a:solidFill>
            <a:srgbClr val="FFFFFF"/>
          </a:solidFill>
          <a:ln w="7620">
            <a:solidFill>
              <a:srgbClr val="FFFFFF"/>
            </a:solidFill>
            <a:prstDash val="solid"/>
          </a:ln>
        </p:spPr>
        <p:txBody>
          <a:bodyPr/>
          <a:lstStyle/>
          <a:p>
            <a:endParaRPr lang="en-US"/>
          </a:p>
        </p:txBody>
      </p:sp>
      <p:sp>
        <p:nvSpPr>
          <p:cNvPr id="8" name="footer_presenter"/>
          <p:cNvSpPr/>
          <p:nvPr/>
        </p:nvSpPr>
        <p:spPr>
          <a:xfrm>
            <a:off x="548640" y="6556248"/>
            <a:ext cx="7589520" cy="164592"/>
          </a:xfrm>
          <a:prstGeom prst="rect">
            <a:avLst/>
          </a:prstGeom>
          <a:noFill/>
          <a:ln/>
        </p:spPr>
        <p:txBody>
          <a:bodyPr wrap="square" lIns="0" tIns="0" rIns="0" bIns="0" rtlCol="0" anchor="t"/>
          <a:lstStyle/>
          <a:p>
            <a:pPr marL="0" indent="0">
              <a:lnSpc>
                <a:spcPct val="110000"/>
              </a:lnSpc>
              <a:buNone/>
            </a:pPr>
            <a:r>
              <a:rPr lang="en-US" sz="1050" dirty="0">
                <a:solidFill>
                  <a:srgbClr val="59616C"/>
                </a:solidFill>
                <a:latin typeface="Liberation Sans" pitchFamily="34" charset="0"/>
                <a:ea typeface="Liberation Sans" pitchFamily="34" charset="-122"/>
                <a:cs typeface="Liberation Sans" pitchFamily="34" charset="-120"/>
              </a:rPr>
              <a:t>Prof. Dr. Ahmad Subagyo  |  SBKI Training &amp; Consulting</a:t>
            </a:r>
            <a:endParaRPr lang="en-US" sz="1050" dirty="0"/>
          </a:p>
        </p:txBody>
      </p:sp>
      <p:sp>
        <p:nvSpPr>
          <p:cNvPr id="9" name="footer_date"/>
          <p:cNvSpPr/>
          <p:nvPr/>
        </p:nvSpPr>
        <p:spPr>
          <a:xfrm>
            <a:off x="8595360" y="6547104"/>
            <a:ext cx="2468880" cy="182880"/>
          </a:xfrm>
          <a:prstGeom prst="rect">
            <a:avLst/>
          </a:prstGeom>
          <a:noFill/>
          <a:ln/>
        </p:spPr>
        <p:txBody>
          <a:bodyPr wrap="square" lIns="0" tIns="0" rIns="0" bIns="0" rtlCol="0" anchor="t"/>
          <a:lstStyle/>
          <a:p>
            <a:pPr marL="0" indent="0" algn="r">
              <a:lnSpc>
                <a:spcPct val="110000"/>
              </a:lnSpc>
              <a:buNone/>
            </a:pPr>
            <a:r>
              <a:rPr lang="en-US" sz="1050" b="1" dirty="0">
                <a:solidFill>
                  <a:srgbClr val="222831"/>
                </a:solidFill>
                <a:latin typeface="Liberation Sans" pitchFamily="34" charset="0"/>
                <a:ea typeface="Liberation Sans" pitchFamily="34" charset="-122"/>
                <a:cs typeface="Liberation Sans" pitchFamily="34" charset="-120"/>
              </a:rPr>
              <a:t>3–4 November 2026</a:t>
            </a:r>
            <a:endParaRPr lang="en-US" sz="1050" dirty="0"/>
          </a:p>
        </p:txBody>
      </p:sp>
      <p:sp>
        <p:nvSpPr>
          <p:cNvPr id="10" name="footer_page"/>
          <p:cNvSpPr/>
          <p:nvPr/>
        </p:nvSpPr>
        <p:spPr>
          <a:xfrm>
            <a:off x="11301984" y="6533388"/>
            <a:ext cx="338328" cy="210312"/>
          </a:xfrm>
          <a:prstGeom prst="rect">
            <a:avLst/>
          </a:prstGeom>
          <a:noFill/>
          <a:ln/>
        </p:spPr>
        <p:txBody>
          <a:bodyPr wrap="square" lIns="0" tIns="0" rIns="0" bIns="0" rtlCol="0" anchor="t"/>
          <a:lstStyle/>
          <a:p>
            <a:pPr marL="0" indent="0" algn="r">
              <a:lnSpc>
                <a:spcPct val="110000"/>
              </a:lnSpc>
              <a:buNone/>
            </a:pPr>
            <a:r>
              <a:rPr lang="en-US" sz="1200" b="1" dirty="0">
                <a:solidFill>
                  <a:srgbClr val="222831"/>
                </a:solidFill>
                <a:latin typeface="Liberation Sans" pitchFamily="34" charset="0"/>
                <a:ea typeface="Liberation Sans" pitchFamily="34" charset="-122"/>
                <a:cs typeface="Liberation Sans" pitchFamily="34" charset="-120"/>
              </a:rPr>
              <a:t>14</a:t>
            </a:r>
            <a:endParaRPr lang="en-US" sz="1200" dirty="0"/>
          </a:p>
        </p:txBody>
      </p:sp>
      <p:sp>
        <p:nvSpPr>
          <p:cNvPr id="11" name="section"/>
          <p:cNvSpPr/>
          <p:nvPr/>
        </p:nvSpPr>
        <p:spPr>
          <a:xfrm>
            <a:off x="548640" y="694944"/>
            <a:ext cx="11091672" cy="246888"/>
          </a:xfrm>
          <a:prstGeom prst="rect">
            <a:avLst/>
          </a:prstGeom>
          <a:noFill/>
          <a:ln/>
        </p:spPr>
        <p:txBody>
          <a:bodyPr wrap="square" lIns="0" tIns="0" rIns="0" bIns="0" rtlCol="0" anchor="t"/>
          <a:lstStyle/>
          <a:p>
            <a:pPr marL="0" indent="0">
              <a:lnSpc>
                <a:spcPct val="110000"/>
              </a:lnSpc>
              <a:buNone/>
            </a:pPr>
            <a:r>
              <a:rPr lang="en-US" sz="1400" b="1" dirty="0">
                <a:solidFill>
                  <a:srgbClr val="8C681A"/>
                </a:solidFill>
                <a:latin typeface="Liberation Sans" pitchFamily="34" charset="0"/>
                <a:ea typeface="Liberation Sans" pitchFamily="34" charset="-122"/>
                <a:cs typeface="Liberation Sans" pitchFamily="34" charset="-120"/>
              </a:rPr>
              <a:t>SESI 8 / HARI 2</a:t>
            </a:r>
            <a:endParaRPr lang="en-US" sz="1400" dirty="0"/>
          </a:p>
        </p:txBody>
      </p:sp>
      <p:sp>
        <p:nvSpPr>
          <p:cNvPr id="12" name="title"/>
          <p:cNvSpPr/>
          <p:nvPr/>
        </p:nvSpPr>
        <p:spPr>
          <a:xfrm>
            <a:off x="548640" y="1060704"/>
            <a:ext cx="11091672" cy="594360"/>
          </a:xfrm>
          <a:prstGeom prst="rect">
            <a:avLst/>
          </a:prstGeom>
          <a:noFill/>
          <a:ln/>
        </p:spPr>
        <p:txBody>
          <a:bodyPr wrap="square" lIns="0" tIns="0" rIns="0" bIns="0" rtlCol="0" anchor="t"/>
          <a:lstStyle/>
          <a:p>
            <a:pPr marL="0" indent="0">
              <a:lnSpc>
                <a:spcPct val="110000"/>
              </a:lnSpc>
              <a:buNone/>
            </a:pPr>
            <a:r>
              <a:rPr lang="en-US" sz="3600" b="1" dirty="0">
                <a:solidFill>
                  <a:srgbClr val="222831"/>
                </a:solidFill>
                <a:latin typeface="Liberation Sans" pitchFamily="34" charset="0"/>
                <a:ea typeface="Liberation Sans" pitchFamily="34" charset="-122"/>
                <a:cs typeface="Liberation Sans" pitchFamily="34" charset="-120"/>
              </a:rPr>
              <a:t>Sajikan profil untuk keputusan</a:t>
            </a:r>
            <a:endParaRPr lang="en-US" sz="3600" dirty="0"/>
          </a:p>
        </p:txBody>
      </p:sp>
      <p:sp>
        <p:nvSpPr>
          <p:cNvPr id="13" name="subtitle"/>
          <p:cNvSpPr/>
          <p:nvPr/>
        </p:nvSpPr>
        <p:spPr>
          <a:xfrm>
            <a:off x="548640" y="1728216"/>
            <a:ext cx="11091672" cy="320040"/>
          </a:xfrm>
          <a:prstGeom prst="rect">
            <a:avLst/>
          </a:prstGeom>
          <a:noFill/>
          <a:ln/>
        </p:spPr>
        <p:txBody>
          <a:bodyPr wrap="square" lIns="0" tIns="0" rIns="0" bIns="0" rtlCol="0" anchor="t"/>
          <a:lstStyle/>
          <a:p>
            <a:pPr marL="0" indent="0">
              <a:lnSpc>
                <a:spcPct val="110000"/>
              </a:lnSpc>
              <a:buNone/>
            </a:pPr>
            <a:r>
              <a:rPr lang="en-US" sz="1600" dirty="0">
                <a:solidFill>
                  <a:srgbClr val="59616C"/>
                </a:solidFill>
                <a:latin typeface="Liberation Sans" pitchFamily="34" charset="0"/>
                <a:ea typeface="Liberation Sans" pitchFamily="34" charset="-122"/>
                <a:cs typeface="Liberation Sans" pitchFamily="34" charset="-120"/>
              </a:rPr>
              <a:t>Profil risiko dan komunikasi kepada pimpinan | 13.00–14.15 WIB | 75 menit</a:t>
            </a:r>
            <a:endParaRPr lang="en-US" sz="1600" dirty="0"/>
          </a:p>
        </p:txBody>
      </p:sp>
      <p:sp>
        <p:nvSpPr>
          <p:cNvPr id="14" name="practice_panel"/>
          <p:cNvSpPr/>
          <p:nvPr/>
        </p:nvSpPr>
        <p:spPr>
          <a:xfrm>
            <a:off x="548640" y="2331720"/>
            <a:ext cx="3310128" cy="3511296"/>
          </a:xfrm>
          <a:prstGeom prst="rect">
            <a:avLst/>
          </a:prstGeom>
          <a:solidFill>
            <a:srgbClr val="FBF6E7"/>
          </a:solidFill>
          <a:ln w="7620">
            <a:solidFill>
              <a:srgbClr val="FBF6E7"/>
            </a:solidFill>
            <a:prstDash val="solid"/>
          </a:ln>
        </p:spPr>
        <p:txBody>
          <a:bodyPr/>
          <a:lstStyle/>
          <a:p>
            <a:endParaRPr lang="en-US"/>
          </a:p>
        </p:txBody>
      </p:sp>
      <p:sp>
        <p:nvSpPr>
          <p:cNvPr id="15" name="practice_label"/>
          <p:cNvSpPr/>
          <p:nvPr/>
        </p:nvSpPr>
        <p:spPr>
          <a:xfrm>
            <a:off x="749808" y="2542032"/>
            <a:ext cx="2907792" cy="210312"/>
          </a:xfrm>
          <a:prstGeom prst="rect">
            <a:avLst/>
          </a:prstGeom>
          <a:noFill/>
          <a:ln/>
        </p:spPr>
        <p:txBody>
          <a:bodyPr wrap="square" lIns="0" tIns="0" rIns="0" bIns="0" rtlCol="0" anchor="t"/>
          <a:lstStyle/>
          <a:p>
            <a:pPr marL="0" indent="0">
              <a:lnSpc>
                <a:spcPct val="110000"/>
              </a:lnSpc>
              <a:buNone/>
            </a:pPr>
            <a:r>
              <a:rPr lang="en-US" sz="1400" b="1" dirty="0">
                <a:solidFill>
                  <a:srgbClr val="8C681A"/>
                </a:solidFill>
                <a:latin typeface="Liberation Sans" pitchFamily="34" charset="0"/>
                <a:ea typeface="Liberation Sans" pitchFamily="34" charset="-122"/>
                <a:cs typeface="Liberation Sans" pitchFamily="34" charset="-120"/>
              </a:rPr>
              <a:t>LATIHAN DAN HASIL</a:t>
            </a:r>
            <a:endParaRPr lang="en-US" sz="1400" dirty="0"/>
          </a:p>
        </p:txBody>
      </p:sp>
      <p:sp>
        <p:nvSpPr>
          <p:cNvPr id="16" name="exercise"/>
          <p:cNvSpPr/>
          <p:nvPr/>
        </p:nvSpPr>
        <p:spPr>
          <a:xfrm>
            <a:off x="749808" y="2926080"/>
            <a:ext cx="2907792" cy="1088136"/>
          </a:xfrm>
          <a:prstGeom prst="rect">
            <a:avLst/>
          </a:prstGeom>
          <a:noFill/>
          <a:ln/>
        </p:spPr>
        <p:txBody>
          <a:bodyPr wrap="square" lIns="0" tIns="0" rIns="0" bIns="0" rtlCol="0" anchor="t"/>
          <a:lstStyle/>
          <a:p>
            <a:pPr marL="0" indent="0">
              <a:lnSpc>
                <a:spcPct val="110000"/>
              </a:lnSpc>
              <a:buNone/>
            </a:pPr>
            <a:r>
              <a:rPr lang="en-US" sz="1800" b="1" dirty="0">
                <a:solidFill>
                  <a:srgbClr val="222831"/>
                </a:solidFill>
                <a:latin typeface="Liberation Sans" pitchFamily="34" charset="0"/>
                <a:ea typeface="Liberation Sans" pitchFamily="34" charset="-122"/>
                <a:cs typeface="Liberation Sans" pitchFamily="34" charset="-120"/>
              </a:rPr>
              <a:t>Workshop 2: konsolidasikan hasil dua hari menjadi profil satu proses kerja.</a:t>
            </a:r>
            <a:endParaRPr lang="en-US" sz="1800" dirty="0"/>
          </a:p>
        </p:txBody>
      </p:sp>
      <p:sp>
        <p:nvSpPr>
          <p:cNvPr id="17" name="method"/>
          <p:cNvSpPr/>
          <p:nvPr/>
        </p:nvSpPr>
        <p:spPr>
          <a:xfrm>
            <a:off x="749808" y="4087368"/>
            <a:ext cx="2907792" cy="594360"/>
          </a:xfrm>
          <a:prstGeom prst="rect">
            <a:avLst/>
          </a:prstGeom>
          <a:noFill/>
          <a:ln/>
        </p:spPr>
        <p:txBody>
          <a:bodyPr wrap="square" lIns="0" tIns="0" rIns="0" bIns="0" rtlCol="0" anchor="t"/>
          <a:lstStyle/>
          <a:p>
            <a:pPr marL="0" indent="0">
              <a:lnSpc>
                <a:spcPct val="110000"/>
              </a:lnSpc>
              <a:buNone/>
            </a:pPr>
            <a:r>
              <a:rPr lang="en-US" sz="1600" dirty="0">
                <a:solidFill>
                  <a:srgbClr val="59616C"/>
                </a:solidFill>
                <a:latin typeface="Liberation Sans" pitchFamily="34" charset="0"/>
                <a:ea typeface="Liberation Sans" pitchFamily="34" charset="-122"/>
                <a:cs typeface="Liberation Sans" pitchFamily="34" charset="-120"/>
              </a:rPr>
              <a:t>Kerja kelompok dan klinik fasilitator.</a:t>
            </a:r>
            <a:endParaRPr lang="en-US" sz="1600" dirty="0"/>
          </a:p>
        </p:txBody>
      </p:sp>
      <p:sp>
        <p:nvSpPr>
          <p:cNvPr id="18" name="output"/>
          <p:cNvSpPr/>
          <p:nvPr/>
        </p:nvSpPr>
        <p:spPr>
          <a:xfrm>
            <a:off x="749808" y="4809744"/>
            <a:ext cx="2907792" cy="832104"/>
          </a:xfrm>
          <a:prstGeom prst="rect">
            <a:avLst/>
          </a:prstGeom>
          <a:noFill/>
          <a:ln/>
        </p:spPr>
        <p:txBody>
          <a:bodyPr wrap="square" lIns="0" tIns="0" rIns="0" bIns="0" rtlCol="0" anchor="t"/>
          <a:lstStyle/>
          <a:p>
            <a:pPr marL="0" indent="0">
              <a:lnSpc>
                <a:spcPct val="110000"/>
              </a:lnSpc>
              <a:buNone/>
            </a:pPr>
            <a:r>
              <a:rPr lang="en-US" sz="1700" dirty="0">
                <a:solidFill>
                  <a:srgbClr val="222831"/>
                </a:solidFill>
                <a:latin typeface="Liberation Sans" pitchFamily="34" charset="0"/>
                <a:ea typeface="Liberation Sans" pitchFamily="34" charset="-122"/>
                <a:cs typeface="Liberation Sans" pitchFamily="34" charset="-120"/>
              </a:rPr>
              <a:t>Paket profil risiko dan ringkasan satu halaman, siap dipresentasikan.</a:t>
            </a:r>
            <a:endParaRPr lang="en-US" sz="1700" dirty="0"/>
          </a:p>
        </p:txBody>
      </p:sp>
      <p:sp>
        <p:nvSpPr>
          <p:cNvPr id="19" name="topic_head0"/>
          <p:cNvSpPr/>
          <p:nvPr/>
        </p:nvSpPr>
        <p:spPr>
          <a:xfrm>
            <a:off x="4407408" y="2404872"/>
            <a:ext cx="7232904" cy="301752"/>
          </a:xfrm>
          <a:prstGeom prst="rect">
            <a:avLst/>
          </a:prstGeom>
          <a:noFill/>
          <a:ln/>
        </p:spPr>
        <p:txBody>
          <a:bodyPr wrap="square" lIns="0" tIns="0" rIns="0" bIns="0" rtlCol="0" anchor="t"/>
          <a:lstStyle/>
          <a:p>
            <a:pPr marL="0" indent="0">
              <a:lnSpc>
                <a:spcPct val="110000"/>
              </a:lnSpc>
              <a:buNone/>
            </a:pPr>
            <a:r>
              <a:rPr lang="en-US" sz="2100" b="1" dirty="0">
                <a:solidFill>
                  <a:srgbClr val="222831"/>
                </a:solidFill>
                <a:latin typeface="Liberation Sans" pitchFamily="34" charset="0"/>
                <a:ea typeface="Liberation Sans" pitchFamily="34" charset="-122"/>
                <a:cs typeface="Liberation Sans" pitchFamily="34" charset="-120"/>
              </a:rPr>
              <a:t>Profil terintegrasi</a:t>
            </a:r>
            <a:endParaRPr lang="en-US" sz="2100" dirty="0"/>
          </a:p>
        </p:txBody>
      </p:sp>
      <p:sp>
        <p:nvSpPr>
          <p:cNvPr id="20" name="topic_body0"/>
          <p:cNvSpPr/>
          <p:nvPr/>
        </p:nvSpPr>
        <p:spPr>
          <a:xfrm>
            <a:off x="4407408" y="2825496"/>
            <a:ext cx="7232904" cy="612648"/>
          </a:xfrm>
          <a:prstGeom prst="rect">
            <a:avLst/>
          </a:prstGeom>
          <a:noFill/>
          <a:ln/>
        </p:spPr>
        <p:txBody>
          <a:bodyPr wrap="square" lIns="0" tIns="0" rIns="0" bIns="0" rtlCol="0" anchor="t"/>
          <a:lstStyle/>
          <a:p>
            <a:pPr marL="0" indent="0">
              <a:lnSpc>
                <a:spcPct val="110000"/>
              </a:lnSpc>
              <a:buNone/>
            </a:pPr>
            <a:r>
              <a:rPr lang="en-US" sz="1800" dirty="0">
                <a:solidFill>
                  <a:srgbClr val="59616C"/>
                </a:solidFill>
                <a:latin typeface="Liberation Sans" pitchFamily="34" charset="0"/>
                <a:ea typeface="Liberation Sans" pitchFamily="34" charset="-122"/>
                <a:cs typeface="Liberation Sans" pitchFamily="34" charset="-120"/>
              </a:rPr>
              <a:t>Sasaran, risiko utama, peta, posisi inheren/residual, prioritas aksi, dan kebutuhan keputusan.</a:t>
            </a:r>
            <a:endParaRPr lang="en-US" sz="1800" dirty="0"/>
          </a:p>
        </p:txBody>
      </p:sp>
      <p:sp>
        <p:nvSpPr>
          <p:cNvPr id="21" name="topic_head1"/>
          <p:cNvSpPr/>
          <p:nvPr/>
        </p:nvSpPr>
        <p:spPr>
          <a:xfrm>
            <a:off x="4407408" y="3511296"/>
            <a:ext cx="7232904" cy="301752"/>
          </a:xfrm>
          <a:prstGeom prst="rect">
            <a:avLst/>
          </a:prstGeom>
          <a:noFill/>
          <a:ln/>
        </p:spPr>
        <p:txBody>
          <a:bodyPr wrap="square" lIns="0" tIns="0" rIns="0" bIns="0" rtlCol="0" anchor="t"/>
          <a:lstStyle/>
          <a:p>
            <a:pPr marL="0" indent="0">
              <a:lnSpc>
                <a:spcPct val="110000"/>
              </a:lnSpc>
              <a:buNone/>
            </a:pPr>
            <a:r>
              <a:rPr lang="en-US" sz="2100" b="1" dirty="0">
                <a:solidFill>
                  <a:srgbClr val="222831"/>
                </a:solidFill>
                <a:latin typeface="Liberation Sans" pitchFamily="34" charset="0"/>
                <a:ea typeface="Liberation Sans" pitchFamily="34" charset="-122"/>
                <a:cs typeface="Liberation Sans" pitchFamily="34" charset="-120"/>
              </a:rPr>
              <a:t>Validasi konsistensi</a:t>
            </a:r>
            <a:endParaRPr lang="en-US" sz="2100" dirty="0"/>
          </a:p>
        </p:txBody>
      </p:sp>
      <p:sp>
        <p:nvSpPr>
          <p:cNvPr id="22" name="topic_body1"/>
          <p:cNvSpPr/>
          <p:nvPr/>
        </p:nvSpPr>
        <p:spPr>
          <a:xfrm>
            <a:off x="4407408" y="3931920"/>
            <a:ext cx="7232904" cy="612648"/>
          </a:xfrm>
          <a:prstGeom prst="rect">
            <a:avLst/>
          </a:prstGeom>
          <a:noFill/>
          <a:ln/>
        </p:spPr>
        <p:txBody>
          <a:bodyPr wrap="square" lIns="0" tIns="0" rIns="0" bIns="0" rtlCol="0" anchor="t"/>
          <a:lstStyle/>
          <a:p>
            <a:pPr marL="0" indent="0">
              <a:lnSpc>
                <a:spcPct val="110000"/>
              </a:lnSpc>
              <a:buNone/>
            </a:pPr>
            <a:r>
              <a:rPr lang="en-US" sz="1800" dirty="0">
                <a:solidFill>
                  <a:srgbClr val="59616C"/>
                </a:solidFill>
                <a:latin typeface="Liberation Sans" pitchFamily="34" charset="0"/>
                <a:ea typeface="Liberation Sans" pitchFamily="34" charset="-122"/>
                <a:cs typeface="Liberation Sans" pitchFamily="34" charset="-120"/>
              </a:rPr>
              <a:t>Cek kejadian, kriteria, skor, kontrol, pemilik, aksi, tenggat, dan alasan prioritas.</a:t>
            </a:r>
            <a:endParaRPr lang="en-US" sz="1800" dirty="0"/>
          </a:p>
        </p:txBody>
      </p:sp>
      <p:sp>
        <p:nvSpPr>
          <p:cNvPr id="23" name="topic_head2"/>
          <p:cNvSpPr/>
          <p:nvPr/>
        </p:nvSpPr>
        <p:spPr>
          <a:xfrm>
            <a:off x="4407408" y="4617720"/>
            <a:ext cx="7232904" cy="301752"/>
          </a:xfrm>
          <a:prstGeom prst="rect">
            <a:avLst/>
          </a:prstGeom>
          <a:noFill/>
          <a:ln/>
        </p:spPr>
        <p:txBody>
          <a:bodyPr wrap="square" lIns="0" tIns="0" rIns="0" bIns="0" rtlCol="0" anchor="t"/>
          <a:lstStyle/>
          <a:p>
            <a:pPr marL="0" indent="0">
              <a:lnSpc>
                <a:spcPct val="110000"/>
              </a:lnSpc>
              <a:buNone/>
            </a:pPr>
            <a:r>
              <a:rPr lang="en-US" sz="2100" b="1" dirty="0">
                <a:solidFill>
                  <a:srgbClr val="222831"/>
                </a:solidFill>
                <a:latin typeface="Liberation Sans" pitchFamily="34" charset="0"/>
                <a:ea typeface="Liberation Sans" pitchFamily="34" charset="-122"/>
                <a:cs typeface="Liberation Sans" pitchFamily="34" charset="-120"/>
              </a:rPr>
              <a:t>Ringkasan pimpinan</a:t>
            </a:r>
            <a:endParaRPr lang="en-US" sz="2100" dirty="0"/>
          </a:p>
        </p:txBody>
      </p:sp>
      <p:sp>
        <p:nvSpPr>
          <p:cNvPr id="24" name="topic_body2"/>
          <p:cNvSpPr/>
          <p:nvPr/>
        </p:nvSpPr>
        <p:spPr>
          <a:xfrm>
            <a:off x="4407408" y="5038344"/>
            <a:ext cx="7232904" cy="612648"/>
          </a:xfrm>
          <a:prstGeom prst="rect">
            <a:avLst/>
          </a:prstGeom>
          <a:noFill/>
          <a:ln/>
        </p:spPr>
        <p:txBody>
          <a:bodyPr wrap="square" lIns="0" tIns="0" rIns="0" bIns="0" rtlCol="0" anchor="t"/>
          <a:lstStyle/>
          <a:p>
            <a:pPr marL="0" indent="0">
              <a:lnSpc>
                <a:spcPct val="110000"/>
              </a:lnSpc>
              <a:buNone/>
            </a:pPr>
            <a:r>
              <a:rPr lang="en-US" sz="1800" dirty="0">
                <a:solidFill>
                  <a:srgbClr val="59616C"/>
                </a:solidFill>
                <a:latin typeface="Liberation Sans" pitchFamily="34" charset="0"/>
                <a:ea typeface="Liberation Sans" pitchFamily="34" charset="-122"/>
                <a:cs typeface="Liberation Sans" pitchFamily="34" charset="-120"/>
              </a:rPr>
              <a:t>Satukan tiga risiko utama, kondisi kontrol, KRI, rencana aksi, dan isu eskalasi.</a:t>
            </a:r>
            <a:endParaRPr lang="en-US" sz="1800" dirty="0"/>
          </a:p>
        </p:txBody>
      </p:sp>
      <p:sp>
        <p:nvSpPr>
          <p:cNvPr id="25" name="source_footer"/>
          <p:cNvSpPr/>
          <p:nvPr/>
        </p:nvSpPr>
        <p:spPr>
          <a:xfrm>
            <a:off x="548640" y="6144768"/>
            <a:ext cx="11091672" cy="164592"/>
          </a:xfrm>
          <a:prstGeom prst="rect">
            <a:avLst/>
          </a:prstGeom>
          <a:noFill/>
          <a:ln/>
        </p:spPr>
        <p:txBody>
          <a:bodyPr wrap="square" lIns="0" tIns="0" rIns="0" bIns="0" rtlCol="0" anchor="t"/>
          <a:lstStyle/>
          <a:p>
            <a:pPr marL="0" indent="0">
              <a:lnSpc>
                <a:spcPct val="110000"/>
              </a:lnSpc>
              <a:buNone/>
            </a:pPr>
            <a:r>
              <a:rPr lang="en-US" sz="1050" dirty="0">
                <a:solidFill>
                  <a:srgbClr val="59616C"/>
                </a:solidFill>
                <a:latin typeface="Liberation Sans" pitchFamily="34" charset="0"/>
                <a:ea typeface="Liberation Sans" pitchFamily="34" charset="-122"/>
                <a:cs typeface="Liberation Sans" pitchFamily="34" charset="-120"/>
              </a:rPr>
              <a:t>Bahan: Modul Penyusunan Profil Risiko.</a:t>
            </a:r>
            <a:endParaRPr lang="en-US" sz="105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a:effectLst/>
      </p:bgPr>
    </p:bg>
    <p:spTree>
      <p:nvGrpSpPr>
        <p:cNvPr id="1" name=""/>
        <p:cNvGrpSpPr/>
        <p:nvPr/>
      </p:nvGrpSpPr>
      <p:grpSpPr>
        <a:xfrm>
          <a:off x="0" y="0"/>
          <a:ext cx="0" cy="0"/>
          <a:chOff x="0" y="0"/>
          <a:chExt cx="0" cy="0"/>
        </a:xfrm>
      </p:grpSpPr>
      <p:sp>
        <p:nvSpPr>
          <p:cNvPr id="2" name="gold_header"/>
          <p:cNvSpPr/>
          <p:nvPr/>
        </p:nvSpPr>
        <p:spPr>
          <a:xfrm>
            <a:off x="0" y="0"/>
            <a:ext cx="12192000" cy="457200"/>
          </a:xfrm>
          <a:prstGeom prst="rect">
            <a:avLst/>
          </a:prstGeom>
          <a:solidFill>
            <a:srgbClr val="D6AF45"/>
          </a:solidFill>
          <a:ln w="7620">
            <a:solidFill>
              <a:srgbClr val="D6AF45"/>
            </a:solidFill>
            <a:prstDash val="solid"/>
          </a:ln>
        </p:spPr>
        <p:txBody>
          <a:bodyPr/>
          <a:lstStyle/>
          <a:p>
            <a:endParaRPr lang="en-US"/>
          </a:p>
        </p:txBody>
      </p:sp>
      <p:sp>
        <p:nvSpPr>
          <p:cNvPr id="3" name="white_header_panel"/>
          <p:cNvSpPr/>
          <p:nvPr/>
        </p:nvSpPr>
        <p:spPr>
          <a:xfrm>
            <a:off x="8366760" y="0"/>
            <a:ext cx="3825240" cy="457200"/>
          </a:xfrm>
          <a:prstGeom prst="rect">
            <a:avLst/>
          </a:prstGeom>
          <a:solidFill>
            <a:srgbClr val="FFFFFF"/>
          </a:solidFill>
          <a:ln w="7620">
            <a:solidFill>
              <a:srgbClr val="FFFFFF"/>
            </a:solidFill>
            <a:prstDash val="solid"/>
          </a:ln>
        </p:spPr>
        <p:txBody>
          <a:bodyPr/>
          <a:lstStyle/>
          <a:p>
            <a:endParaRPr lang="en-US"/>
          </a:p>
        </p:txBody>
      </p:sp>
      <p:sp>
        <p:nvSpPr>
          <p:cNvPr id="4" name="header_course"/>
          <p:cNvSpPr/>
          <p:nvPr/>
        </p:nvSpPr>
        <p:spPr>
          <a:xfrm>
            <a:off x="548640" y="132588"/>
            <a:ext cx="7498080" cy="201168"/>
          </a:xfrm>
          <a:prstGeom prst="rect">
            <a:avLst/>
          </a:prstGeom>
          <a:noFill/>
          <a:ln/>
        </p:spPr>
        <p:txBody>
          <a:bodyPr wrap="square" lIns="0" tIns="0" rIns="0" bIns="0" rtlCol="0" anchor="t"/>
          <a:lstStyle/>
          <a:p>
            <a:pPr marL="0" indent="0">
              <a:lnSpc>
                <a:spcPct val="110000"/>
              </a:lnSpc>
              <a:buNone/>
            </a:pPr>
            <a:r>
              <a:rPr lang="en-US" sz="1200" b="1" dirty="0">
                <a:solidFill>
                  <a:srgbClr val="222831"/>
                </a:solidFill>
                <a:latin typeface="Liberation Sans" pitchFamily="34" charset="0"/>
                <a:ea typeface="Liberation Sans" pitchFamily="34" charset="-122"/>
                <a:cs typeface="Liberation Sans" pitchFamily="34" charset="-120"/>
              </a:rPr>
              <a:t>ChRMP  |  AGENDA DAN OUTLINE</a:t>
            </a:r>
            <a:endParaRPr lang="en-US" sz="1200" dirty="0"/>
          </a:p>
        </p:txBody>
      </p:sp>
      <p:sp>
        <p:nvSpPr>
          <p:cNvPr id="5" name="header_venue"/>
          <p:cNvSpPr/>
          <p:nvPr/>
        </p:nvSpPr>
        <p:spPr>
          <a:xfrm>
            <a:off x="8613648" y="132588"/>
            <a:ext cx="3017520" cy="201168"/>
          </a:xfrm>
          <a:prstGeom prst="rect">
            <a:avLst/>
          </a:prstGeom>
          <a:noFill/>
          <a:ln/>
        </p:spPr>
        <p:txBody>
          <a:bodyPr wrap="square" lIns="0" tIns="0" rIns="0" bIns="0" rtlCol="0" anchor="t"/>
          <a:lstStyle/>
          <a:p>
            <a:pPr marL="0" indent="0" algn="r">
              <a:lnSpc>
                <a:spcPct val="110000"/>
              </a:lnSpc>
              <a:buNone/>
            </a:pPr>
            <a:r>
              <a:rPr lang="en-US" sz="1200" b="1" dirty="0">
                <a:solidFill>
                  <a:srgbClr val="8C681A"/>
                </a:solidFill>
                <a:latin typeface="Liberation Sans" pitchFamily="34" charset="0"/>
                <a:ea typeface="Liberation Sans" pitchFamily="34" charset="-122"/>
                <a:cs typeface="Liberation Sans" pitchFamily="34" charset="-120"/>
              </a:rPr>
              <a:t>IHT BPK RI  |  CAWANG</a:t>
            </a:r>
            <a:endParaRPr lang="en-US" sz="1200" dirty="0"/>
          </a:p>
        </p:txBody>
      </p:sp>
      <p:sp>
        <p:nvSpPr>
          <p:cNvPr id="6" name="gold_footer"/>
          <p:cNvSpPr/>
          <p:nvPr/>
        </p:nvSpPr>
        <p:spPr>
          <a:xfrm>
            <a:off x="0" y="6437376"/>
            <a:ext cx="12192000" cy="420624"/>
          </a:xfrm>
          <a:prstGeom prst="rect">
            <a:avLst/>
          </a:prstGeom>
          <a:solidFill>
            <a:srgbClr val="D6AF45"/>
          </a:solidFill>
          <a:ln w="7620">
            <a:solidFill>
              <a:srgbClr val="D6AF45"/>
            </a:solidFill>
            <a:prstDash val="solid"/>
          </a:ln>
        </p:spPr>
        <p:txBody>
          <a:bodyPr/>
          <a:lstStyle/>
          <a:p>
            <a:endParaRPr lang="en-US"/>
          </a:p>
        </p:txBody>
      </p:sp>
      <p:sp>
        <p:nvSpPr>
          <p:cNvPr id="7" name="white_footer_panel"/>
          <p:cNvSpPr/>
          <p:nvPr/>
        </p:nvSpPr>
        <p:spPr>
          <a:xfrm>
            <a:off x="0" y="6437376"/>
            <a:ext cx="8366760" cy="420624"/>
          </a:xfrm>
          <a:prstGeom prst="rect">
            <a:avLst/>
          </a:prstGeom>
          <a:solidFill>
            <a:srgbClr val="FFFFFF"/>
          </a:solidFill>
          <a:ln w="7620">
            <a:solidFill>
              <a:srgbClr val="FFFFFF"/>
            </a:solidFill>
            <a:prstDash val="solid"/>
          </a:ln>
        </p:spPr>
        <p:txBody>
          <a:bodyPr/>
          <a:lstStyle/>
          <a:p>
            <a:endParaRPr lang="en-US"/>
          </a:p>
        </p:txBody>
      </p:sp>
      <p:sp>
        <p:nvSpPr>
          <p:cNvPr id="8" name="footer_presenter"/>
          <p:cNvSpPr/>
          <p:nvPr/>
        </p:nvSpPr>
        <p:spPr>
          <a:xfrm>
            <a:off x="548640" y="6556248"/>
            <a:ext cx="7589520" cy="164592"/>
          </a:xfrm>
          <a:prstGeom prst="rect">
            <a:avLst/>
          </a:prstGeom>
          <a:noFill/>
          <a:ln/>
        </p:spPr>
        <p:txBody>
          <a:bodyPr wrap="square" lIns="0" tIns="0" rIns="0" bIns="0" rtlCol="0" anchor="t"/>
          <a:lstStyle/>
          <a:p>
            <a:pPr marL="0" indent="0">
              <a:lnSpc>
                <a:spcPct val="110000"/>
              </a:lnSpc>
              <a:buNone/>
            </a:pPr>
            <a:r>
              <a:rPr lang="en-US" sz="1050" dirty="0">
                <a:solidFill>
                  <a:srgbClr val="59616C"/>
                </a:solidFill>
                <a:latin typeface="Liberation Sans" pitchFamily="34" charset="0"/>
                <a:ea typeface="Liberation Sans" pitchFamily="34" charset="-122"/>
                <a:cs typeface="Liberation Sans" pitchFamily="34" charset="-120"/>
              </a:rPr>
              <a:t>Prof. Dr. Ahmad Subagyo  |  SBKI Training &amp; Consulting</a:t>
            </a:r>
            <a:endParaRPr lang="en-US" sz="1050" dirty="0"/>
          </a:p>
        </p:txBody>
      </p:sp>
      <p:sp>
        <p:nvSpPr>
          <p:cNvPr id="9" name="footer_date"/>
          <p:cNvSpPr/>
          <p:nvPr/>
        </p:nvSpPr>
        <p:spPr>
          <a:xfrm>
            <a:off x="8595360" y="6547104"/>
            <a:ext cx="2468880" cy="182880"/>
          </a:xfrm>
          <a:prstGeom prst="rect">
            <a:avLst/>
          </a:prstGeom>
          <a:noFill/>
          <a:ln/>
        </p:spPr>
        <p:txBody>
          <a:bodyPr wrap="square" lIns="0" tIns="0" rIns="0" bIns="0" rtlCol="0" anchor="t"/>
          <a:lstStyle/>
          <a:p>
            <a:pPr marL="0" indent="0" algn="r">
              <a:lnSpc>
                <a:spcPct val="110000"/>
              </a:lnSpc>
              <a:buNone/>
            </a:pPr>
            <a:r>
              <a:rPr lang="en-US" sz="1050" b="1" dirty="0">
                <a:solidFill>
                  <a:srgbClr val="222831"/>
                </a:solidFill>
                <a:latin typeface="Liberation Sans" pitchFamily="34" charset="0"/>
                <a:ea typeface="Liberation Sans" pitchFamily="34" charset="-122"/>
                <a:cs typeface="Liberation Sans" pitchFamily="34" charset="-120"/>
              </a:rPr>
              <a:t>3–4 November 2026</a:t>
            </a:r>
            <a:endParaRPr lang="en-US" sz="1050" dirty="0"/>
          </a:p>
        </p:txBody>
      </p:sp>
      <p:sp>
        <p:nvSpPr>
          <p:cNvPr id="10" name="footer_page"/>
          <p:cNvSpPr/>
          <p:nvPr/>
        </p:nvSpPr>
        <p:spPr>
          <a:xfrm>
            <a:off x="11301984" y="6533388"/>
            <a:ext cx="338328" cy="210312"/>
          </a:xfrm>
          <a:prstGeom prst="rect">
            <a:avLst/>
          </a:prstGeom>
          <a:noFill/>
          <a:ln/>
        </p:spPr>
        <p:txBody>
          <a:bodyPr wrap="square" lIns="0" tIns="0" rIns="0" bIns="0" rtlCol="0" anchor="t"/>
          <a:lstStyle/>
          <a:p>
            <a:pPr marL="0" indent="0" algn="r">
              <a:lnSpc>
                <a:spcPct val="110000"/>
              </a:lnSpc>
              <a:buNone/>
            </a:pPr>
            <a:r>
              <a:rPr lang="en-US" sz="1200" b="1" dirty="0">
                <a:solidFill>
                  <a:srgbClr val="222831"/>
                </a:solidFill>
                <a:latin typeface="Liberation Sans" pitchFamily="34" charset="0"/>
                <a:ea typeface="Liberation Sans" pitchFamily="34" charset="-122"/>
                <a:cs typeface="Liberation Sans" pitchFamily="34" charset="-120"/>
              </a:rPr>
              <a:t>15</a:t>
            </a:r>
            <a:endParaRPr lang="en-US" sz="1200" dirty="0"/>
          </a:p>
        </p:txBody>
      </p:sp>
      <p:sp>
        <p:nvSpPr>
          <p:cNvPr id="11" name="section"/>
          <p:cNvSpPr/>
          <p:nvPr/>
        </p:nvSpPr>
        <p:spPr>
          <a:xfrm>
            <a:off x="548640" y="694944"/>
            <a:ext cx="11091672" cy="246888"/>
          </a:xfrm>
          <a:prstGeom prst="rect">
            <a:avLst/>
          </a:prstGeom>
          <a:noFill/>
          <a:ln/>
        </p:spPr>
        <p:txBody>
          <a:bodyPr wrap="square" lIns="0" tIns="0" rIns="0" bIns="0" rtlCol="0" anchor="t"/>
          <a:lstStyle/>
          <a:p>
            <a:pPr marL="0" indent="0">
              <a:lnSpc>
                <a:spcPct val="110000"/>
              </a:lnSpc>
              <a:buNone/>
            </a:pPr>
            <a:r>
              <a:rPr lang="en-US" sz="1400" b="1" dirty="0">
                <a:solidFill>
                  <a:srgbClr val="8C681A"/>
                </a:solidFill>
                <a:latin typeface="Liberation Sans" pitchFamily="34" charset="0"/>
                <a:ea typeface="Liberation Sans" pitchFamily="34" charset="-122"/>
                <a:cs typeface="Liberation Sans" pitchFamily="34" charset="-120"/>
              </a:rPr>
              <a:t>PRAKTIK DAN EVALUASI</a:t>
            </a:r>
            <a:endParaRPr lang="en-US" sz="1400" dirty="0"/>
          </a:p>
        </p:txBody>
      </p:sp>
      <p:sp>
        <p:nvSpPr>
          <p:cNvPr id="12" name="title"/>
          <p:cNvSpPr/>
          <p:nvPr/>
        </p:nvSpPr>
        <p:spPr>
          <a:xfrm>
            <a:off x="548640" y="1060704"/>
            <a:ext cx="11091672" cy="594360"/>
          </a:xfrm>
          <a:prstGeom prst="rect">
            <a:avLst/>
          </a:prstGeom>
          <a:noFill/>
          <a:ln/>
        </p:spPr>
        <p:txBody>
          <a:bodyPr wrap="square" lIns="0" tIns="0" rIns="0" bIns="0" rtlCol="0" anchor="t"/>
          <a:lstStyle/>
          <a:p>
            <a:pPr marL="0" indent="0">
              <a:lnSpc>
                <a:spcPct val="110000"/>
              </a:lnSpc>
              <a:buNone/>
            </a:pPr>
            <a:r>
              <a:rPr lang="en-US" sz="3600" b="1" dirty="0">
                <a:solidFill>
                  <a:srgbClr val="222831"/>
                </a:solidFill>
                <a:latin typeface="Liberation Sans" pitchFamily="34" charset="0"/>
                <a:ea typeface="Liberation Sans" pitchFamily="34" charset="-122"/>
                <a:cs typeface="Liberation Sans" pitchFamily="34" charset="-120"/>
              </a:rPr>
              <a:t>Latihan menghasilkan satu paket utuh</a:t>
            </a:r>
            <a:endParaRPr lang="en-US" sz="3600" dirty="0"/>
          </a:p>
        </p:txBody>
      </p:sp>
      <p:sp>
        <p:nvSpPr>
          <p:cNvPr id="13" name="subtitle"/>
          <p:cNvSpPr/>
          <p:nvPr/>
        </p:nvSpPr>
        <p:spPr>
          <a:xfrm>
            <a:off x="548640" y="1728216"/>
            <a:ext cx="11091672" cy="320040"/>
          </a:xfrm>
          <a:prstGeom prst="rect">
            <a:avLst/>
          </a:prstGeom>
          <a:noFill/>
          <a:ln/>
        </p:spPr>
        <p:txBody>
          <a:bodyPr wrap="square" lIns="0" tIns="0" rIns="0" bIns="0" rtlCol="0" anchor="t"/>
          <a:lstStyle/>
          <a:p>
            <a:pPr marL="0" indent="0">
              <a:lnSpc>
                <a:spcPct val="110000"/>
              </a:lnSpc>
              <a:buNone/>
            </a:pPr>
            <a:r>
              <a:rPr lang="en-US" sz="1600" dirty="0">
                <a:solidFill>
                  <a:srgbClr val="59616C"/>
                </a:solidFill>
                <a:latin typeface="Liberation Sans" pitchFamily="34" charset="0"/>
                <a:ea typeface="Liberation Sans" pitchFamily="34" charset="-122"/>
                <a:cs typeface="Liberation Sans" pitchFamily="34" charset="-120"/>
              </a:rPr>
              <a:t>Gunakan satu kasus simulasi yang sama sepanjang dua hari</a:t>
            </a:r>
            <a:endParaRPr lang="en-US" sz="1600" dirty="0"/>
          </a:p>
        </p:txBody>
      </p:sp>
      <p:sp>
        <p:nvSpPr>
          <p:cNvPr id="14" name="practicebg0"/>
          <p:cNvSpPr/>
          <p:nvPr/>
        </p:nvSpPr>
        <p:spPr>
          <a:xfrm>
            <a:off x="548640" y="2331720"/>
            <a:ext cx="3538728" cy="3493008"/>
          </a:xfrm>
          <a:prstGeom prst="rect">
            <a:avLst/>
          </a:prstGeom>
          <a:solidFill>
            <a:srgbClr val="F5F5F2"/>
          </a:solidFill>
          <a:ln w="7620">
            <a:solidFill>
              <a:srgbClr val="F5F5F2"/>
            </a:solidFill>
            <a:prstDash val="solid"/>
          </a:ln>
        </p:spPr>
        <p:txBody>
          <a:bodyPr/>
          <a:lstStyle/>
          <a:p>
            <a:endParaRPr lang="en-US"/>
          </a:p>
        </p:txBody>
      </p:sp>
      <p:sp>
        <p:nvSpPr>
          <p:cNvPr id="15" name="practicetag0"/>
          <p:cNvSpPr/>
          <p:nvPr/>
        </p:nvSpPr>
        <p:spPr>
          <a:xfrm>
            <a:off x="749808" y="2560320"/>
            <a:ext cx="3136392" cy="228600"/>
          </a:xfrm>
          <a:prstGeom prst="rect">
            <a:avLst/>
          </a:prstGeom>
          <a:noFill/>
          <a:ln/>
        </p:spPr>
        <p:txBody>
          <a:bodyPr wrap="square" lIns="0" tIns="0" rIns="0" bIns="0" rtlCol="0" anchor="t"/>
          <a:lstStyle/>
          <a:p>
            <a:pPr marL="0" indent="0">
              <a:lnSpc>
                <a:spcPct val="110000"/>
              </a:lnSpc>
              <a:buNone/>
            </a:pPr>
            <a:r>
              <a:rPr lang="en-US" sz="1400" b="1" dirty="0">
                <a:solidFill>
                  <a:srgbClr val="8C681A"/>
                </a:solidFill>
                <a:latin typeface="Liberation Sans" pitchFamily="34" charset="0"/>
                <a:ea typeface="Liberation Sans" pitchFamily="34" charset="-122"/>
                <a:cs typeface="Liberation Sans" pitchFamily="34" charset="-120"/>
              </a:rPr>
              <a:t>WORKSHOP 1</a:t>
            </a:r>
            <a:endParaRPr lang="en-US" sz="1400" dirty="0"/>
          </a:p>
        </p:txBody>
      </p:sp>
      <p:sp>
        <p:nvSpPr>
          <p:cNvPr id="16" name="practicetime0"/>
          <p:cNvSpPr/>
          <p:nvPr/>
        </p:nvSpPr>
        <p:spPr>
          <a:xfrm>
            <a:off x="749808" y="2916936"/>
            <a:ext cx="3136392" cy="274320"/>
          </a:xfrm>
          <a:prstGeom prst="rect">
            <a:avLst/>
          </a:prstGeom>
          <a:noFill/>
          <a:ln/>
        </p:spPr>
        <p:txBody>
          <a:bodyPr wrap="square" lIns="0" tIns="0" rIns="0" bIns="0" rtlCol="0" anchor="t"/>
          <a:lstStyle/>
          <a:p>
            <a:pPr marL="0" indent="0">
              <a:lnSpc>
                <a:spcPct val="110000"/>
              </a:lnSpc>
              <a:buNone/>
            </a:pPr>
            <a:r>
              <a:rPr lang="en-US" sz="1600" dirty="0">
                <a:solidFill>
                  <a:srgbClr val="59616C"/>
                </a:solidFill>
                <a:latin typeface="Liberation Sans" pitchFamily="34" charset="0"/>
                <a:ea typeface="Liberation Sans" pitchFamily="34" charset="-122"/>
                <a:cs typeface="Liberation Sans" pitchFamily="34" charset="-120"/>
              </a:rPr>
              <a:t>45 menit | Hari 1</a:t>
            </a:r>
            <a:endParaRPr lang="en-US" sz="1600" dirty="0"/>
          </a:p>
        </p:txBody>
      </p:sp>
      <p:sp>
        <p:nvSpPr>
          <p:cNvPr id="17" name="practicehead0"/>
          <p:cNvSpPr/>
          <p:nvPr/>
        </p:nvSpPr>
        <p:spPr>
          <a:xfrm>
            <a:off x="749808" y="3438144"/>
            <a:ext cx="3136392" cy="649224"/>
          </a:xfrm>
          <a:prstGeom prst="rect">
            <a:avLst/>
          </a:prstGeom>
          <a:noFill/>
          <a:ln/>
        </p:spPr>
        <p:txBody>
          <a:bodyPr wrap="square" lIns="0" tIns="0" rIns="0" bIns="0" rtlCol="0" anchor="t"/>
          <a:lstStyle/>
          <a:p>
            <a:pPr marL="0" indent="0">
              <a:lnSpc>
                <a:spcPct val="110000"/>
              </a:lnSpc>
              <a:buNone/>
            </a:pPr>
            <a:r>
              <a:rPr lang="en-US" sz="2200" b="1" dirty="0">
                <a:solidFill>
                  <a:srgbClr val="222831"/>
                </a:solidFill>
                <a:latin typeface="Liberation Sans" pitchFamily="34" charset="0"/>
                <a:ea typeface="Liberation Sans" pitchFamily="34" charset="-122"/>
                <a:cs typeface="Liberation Sans" pitchFamily="34" charset="-120"/>
              </a:rPr>
              <a:t>Konteks dan risk register awal</a:t>
            </a:r>
            <a:endParaRPr lang="en-US" sz="2200" dirty="0"/>
          </a:p>
        </p:txBody>
      </p:sp>
      <p:sp>
        <p:nvSpPr>
          <p:cNvPr id="18" name="practicebody0"/>
          <p:cNvSpPr/>
          <p:nvPr/>
        </p:nvSpPr>
        <p:spPr>
          <a:xfrm>
            <a:off x="749808" y="4416552"/>
            <a:ext cx="3136392" cy="1005840"/>
          </a:xfrm>
          <a:prstGeom prst="rect">
            <a:avLst/>
          </a:prstGeom>
          <a:noFill/>
          <a:ln/>
        </p:spPr>
        <p:txBody>
          <a:bodyPr wrap="square" lIns="0" tIns="0" rIns="0" bIns="0" rtlCol="0" anchor="t"/>
          <a:lstStyle/>
          <a:p>
            <a:pPr marL="0" indent="0">
              <a:lnSpc>
                <a:spcPct val="110000"/>
              </a:lnSpc>
              <a:buNone/>
            </a:pPr>
            <a:r>
              <a:rPr lang="en-US" sz="1800" dirty="0">
                <a:solidFill>
                  <a:srgbClr val="222831"/>
                </a:solidFill>
                <a:latin typeface="Liberation Sans" pitchFamily="34" charset="0"/>
                <a:ea typeface="Liberation Sans" pitchFamily="34" charset="-122"/>
                <a:cs typeface="Liberation Sans" pitchFamily="34" charset="-120"/>
              </a:rPr>
              <a:t>5–8 risiko, penyebab, dampak, kontrol, dan pemilik.</a:t>
            </a:r>
            <a:endParaRPr lang="en-US" sz="1800" dirty="0"/>
          </a:p>
        </p:txBody>
      </p:sp>
      <p:sp>
        <p:nvSpPr>
          <p:cNvPr id="19" name="practicebg1"/>
          <p:cNvSpPr/>
          <p:nvPr/>
        </p:nvSpPr>
        <p:spPr>
          <a:xfrm>
            <a:off x="4325112" y="2331720"/>
            <a:ext cx="3538728" cy="3493008"/>
          </a:xfrm>
          <a:prstGeom prst="rect">
            <a:avLst/>
          </a:prstGeom>
          <a:solidFill>
            <a:srgbClr val="FBF6E7"/>
          </a:solidFill>
          <a:ln w="7620">
            <a:solidFill>
              <a:srgbClr val="FBF6E7"/>
            </a:solidFill>
            <a:prstDash val="solid"/>
          </a:ln>
        </p:spPr>
        <p:txBody>
          <a:bodyPr/>
          <a:lstStyle/>
          <a:p>
            <a:endParaRPr lang="en-US"/>
          </a:p>
        </p:txBody>
      </p:sp>
      <p:sp>
        <p:nvSpPr>
          <p:cNvPr id="20" name="practicetag1"/>
          <p:cNvSpPr/>
          <p:nvPr/>
        </p:nvSpPr>
        <p:spPr>
          <a:xfrm>
            <a:off x="4526280" y="2560320"/>
            <a:ext cx="3136392" cy="228600"/>
          </a:xfrm>
          <a:prstGeom prst="rect">
            <a:avLst/>
          </a:prstGeom>
          <a:noFill/>
          <a:ln/>
        </p:spPr>
        <p:txBody>
          <a:bodyPr wrap="square" lIns="0" tIns="0" rIns="0" bIns="0" rtlCol="0" anchor="t"/>
          <a:lstStyle/>
          <a:p>
            <a:pPr marL="0" indent="0">
              <a:lnSpc>
                <a:spcPct val="110000"/>
              </a:lnSpc>
              <a:buNone/>
            </a:pPr>
            <a:r>
              <a:rPr lang="en-US" sz="1400" b="1" dirty="0">
                <a:solidFill>
                  <a:srgbClr val="8C681A"/>
                </a:solidFill>
                <a:latin typeface="Liberation Sans" pitchFamily="34" charset="0"/>
                <a:ea typeface="Liberation Sans" pitchFamily="34" charset="-122"/>
                <a:cs typeface="Liberation Sans" pitchFamily="34" charset="-120"/>
              </a:rPr>
              <a:t>WORKSHOP 2</a:t>
            </a:r>
            <a:endParaRPr lang="en-US" sz="1400" dirty="0"/>
          </a:p>
        </p:txBody>
      </p:sp>
      <p:sp>
        <p:nvSpPr>
          <p:cNvPr id="21" name="practicetime1"/>
          <p:cNvSpPr/>
          <p:nvPr/>
        </p:nvSpPr>
        <p:spPr>
          <a:xfrm>
            <a:off x="4526280" y="2916936"/>
            <a:ext cx="3136392" cy="274320"/>
          </a:xfrm>
          <a:prstGeom prst="rect">
            <a:avLst/>
          </a:prstGeom>
          <a:noFill/>
          <a:ln/>
        </p:spPr>
        <p:txBody>
          <a:bodyPr wrap="square" lIns="0" tIns="0" rIns="0" bIns="0" rtlCol="0" anchor="t"/>
          <a:lstStyle/>
          <a:p>
            <a:pPr marL="0" indent="0">
              <a:lnSpc>
                <a:spcPct val="110000"/>
              </a:lnSpc>
              <a:buNone/>
            </a:pPr>
            <a:r>
              <a:rPr lang="en-US" sz="1600" dirty="0">
                <a:solidFill>
                  <a:srgbClr val="59616C"/>
                </a:solidFill>
                <a:latin typeface="Liberation Sans" pitchFamily="34" charset="0"/>
                <a:ea typeface="Liberation Sans" pitchFamily="34" charset="-122"/>
                <a:cs typeface="Liberation Sans" pitchFamily="34" charset="-120"/>
              </a:rPr>
              <a:t>75 menit | Hari 2</a:t>
            </a:r>
            <a:endParaRPr lang="en-US" sz="1600" dirty="0"/>
          </a:p>
        </p:txBody>
      </p:sp>
      <p:sp>
        <p:nvSpPr>
          <p:cNvPr id="22" name="practicehead1"/>
          <p:cNvSpPr/>
          <p:nvPr/>
        </p:nvSpPr>
        <p:spPr>
          <a:xfrm>
            <a:off x="4526280" y="3438144"/>
            <a:ext cx="3136392" cy="649224"/>
          </a:xfrm>
          <a:prstGeom prst="rect">
            <a:avLst/>
          </a:prstGeom>
          <a:noFill/>
          <a:ln/>
        </p:spPr>
        <p:txBody>
          <a:bodyPr wrap="square" lIns="0" tIns="0" rIns="0" bIns="0" rtlCol="0" anchor="t"/>
          <a:lstStyle/>
          <a:p>
            <a:pPr marL="0" indent="0">
              <a:lnSpc>
                <a:spcPct val="110000"/>
              </a:lnSpc>
              <a:buNone/>
            </a:pPr>
            <a:r>
              <a:rPr lang="en-US" sz="2200" b="1" dirty="0">
                <a:solidFill>
                  <a:srgbClr val="222831"/>
                </a:solidFill>
                <a:latin typeface="Liberation Sans" pitchFamily="34" charset="0"/>
                <a:ea typeface="Liberation Sans" pitchFamily="34" charset="-122"/>
                <a:cs typeface="Liberation Sans" pitchFamily="34" charset="-120"/>
              </a:rPr>
              <a:t>Profil risiko terintegrasi</a:t>
            </a:r>
            <a:endParaRPr lang="en-US" sz="2200" dirty="0"/>
          </a:p>
        </p:txBody>
      </p:sp>
      <p:sp>
        <p:nvSpPr>
          <p:cNvPr id="23" name="practicebody1"/>
          <p:cNvSpPr/>
          <p:nvPr/>
        </p:nvSpPr>
        <p:spPr>
          <a:xfrm>
            <a:off x="4526280" y="4416552"/>
            <a:ext cx="3136392" cy="1005840"/>
          </a:xfrm>
          <a:prstGeom prst="rect">
            <a:avLst/>
          </a:prstGeom>
          <a:noFill/>
          <a:ln/>
        </p:spPr>
        <p:txBody>
          <a:bodyPr wrap="square" lIns="0" tIns="0" rIns="0" bIns="0" rtlCol="0" anchor="t"/>
          <a:lstStyle/>
          <a:p>
            <a:pPr marL="0" indent="0">
              <a:lnSpc>
                <a:spcPct val="110000"/>
              </a:lnSpc>
              <a:buNone/>
            </a:pPr>
            <a:r>
              <a:rPr lang="en-US" sz="1800" dirty="0">
                <a:solidFill>
                  <a:srgbClr val="222831"/>
                </a:solidFill>
                <a:latin typeface="Liberation Sans" pitchFamily="34" charset="0"/>
                <a:ea typeface="Liberation Sans" pitchFamily="34" charset="-122"/>
                <a:cs typeface="Liberation Sans" pitchFamily="34" charset="-120"/>
              </a:rPr>
              <a:t>Tiga risiko prioritas, aksi, minimal dua KRI, dan ringkasan satu halaman.</a:t>
            </a:r>
            <a:endParaRPr lang="en-US" sz="1800" dirty="0"/>
          </a:p>
        </p:txBody>
      </p:sp>
      <p:sp>
        <p:nvSpPr>
          <p:cNvPr id="24" name="practicebg2"/>
          <p:cNvSpPr/>
          <p:nvPr/>
        </p:nvSpPr>
        <p:spPr>
          <a:xfrm>
            <a:off x="8101584" y="2331720"/>
            <a:ext cx="3538728" cy="3493008"/>
          </a:xfrm>
          <a:prstGeom prst="rect">
            <a:avLst/>
          </a:prstGeom>
          <a:solidFill>
            <a:srgbClr val="F5F5F2"/>
          </a:solidFill>
          <a:ln w="7620">
            <a:solidFill>
              <a:srgbClr val="F5F5F2"/>
            </a:solidFill>
            <a:prstDash val="solid"/>
          </a:ln>
        </p:spPr>
        <p:txBody>
          <a:bodyPr/>
          <a:lstStyle/>
          <a:p>
            <a:endParaRPr lang="en-US"/>
          </a:p>
        </p:txBody>
      </p:sp>
      <p:sp>
        <p:nvSpPr>
          <p:cNvPr id="25" name="practicetag2"/>
          <p:cNvSpPr/>
          <p:nvPr/>
        </p:nvSpPr>
        <p:spPr>
          <a:xfrm>
            <a:off x="8302752" y="2560320"/>
            <a:ext cx="3136392" cy="228600"/>
          </a:xfrm>
          <a:prstGeom prst="rect">
            <a:avLst/>
          </a:prstGeom>
          <a:noFill/>
          <a:ln/>
        </p:spPr>
        <p:txBody>
          <a:bodyPr wrap="square" lIns="0" tIns="0" rIns="0" bIns="0" rtlCol="0" anchor="t"/>
          <a:lstStyle/>
          <a:p>
            <a:pPr marL="0" indent="0">
              <a:lnSpc>
                <a:spcPct val="110000"/>
              </a:lnSpc>
              <a:buNone/>
            </a:pPr>
            <a:r>
              <a:rPr lang="en-US" sz="1400" b="1" dirty="0">
                <a:solidFill>
                  <a:srgbClr val="8C681A"/>
                </a:solidFill>
                <a:latin typeface="Liberation Sans" pitchFamily="34" charset="0"/>
                <a:ea typeface="Liberation Sans" pitchFamily="34" charset="-122"/>
                <a:cs typeface="Liberation Sans" pitchFamily="34" charset="-120"/>
              </a:rPr>
              <a:t>UMPAN BALIK</a:t>
            </a:r>
            <a:endParaRPr lang="en-US" sz="1400" dirty="0"/>
          </a:p>
        </p:txBody>
      </p:sp>
      <p:sp>
        <p:nvSpPr>
          <p:cNvPr id="26" name="practicetime2"/>
          <p:cNvSpPr/>
          <p:nvPr/>
        </p:nvSpPr>
        <p:spPr>
          <a:xfrm>
            <a:off x="8302752" y="2916936"/>
            <a:ext cx="3136392" cy="274320"/>
          </a:xfrm>
          <a:prstGeom prst="rect">
            <a:avLst/>
          </a:prstGeom>
          <a:noFill/>
          <a:ln/>
        </p:spPr>
        <p:txBody>
          <a:bodyPr wrap="square" lIns="0" tIns="0" rIns="0" bIns="0" rtlCol="0" anchor="t"/>
          <a:lstStyle/>
          <a:p>
            <a:pPr marL="0" indent="0">
              <a:lnSpc>
                <a:spcPct val="110000"/>
              </a:lnSpc>
              <a:buNone/>
            </a:pPr>
            <a:r>
              <a:rPr lang="en-US" sz="1600" dirty="0">
                <a:solidFill>
                  <a:srgbClr val="59616C"/>
                </a:solidFill>
                <a:latin typeface="Liberation Sans" pitchFamily="34" charset="0"/>
                <a:ea typeface="Liberation Sans" pitchFamily="34" charset="-122"/>
                <a:cs typeface="Liberation Sans" pitchFamily="34" charset="-120"/>
              </a:rPr>
              <a:t>40 + 20 menit | Hari 2</a:t>
            </a:r>
            <a:endParaRPr lang="en-US" sz="1600" dirty="0"/>
          </a:p>
        </p:txBody>
      </p:sp>
      <p:sp>
        <p:nvSpPr>
          <p:cNvPr id="27" name="practicehead2"/>
          <p:cNvSpPr/>
          <p:nvPr/>
        </p:nvSpPr>
        <p:spPr>
          <a:xfrm>
            <a:off x="8302752" y="3438144"/>
            <a:ext cx="3136392" cy="649224"/>
          </a:xfrm>
          <a:prstGeom prst="rect">
            <a:avLst/>
          </a:prstGeom>
          <a:noFill/>
          <a:ln/>
        </p:spPr>
        <p:txBody>
          <a:bodyPr wrap="square" lIns="0" tIns="0" rIns="0" bIns="0" rtlCol="0" anchor="t"/>
          <a:lstStyle/>
          <a:p>
            <a:pPr marL="0" indent="0">
              <a:lnSpc>
                <a:spcPct val="110000"/>
              </a:lnSpc>
              <a:buNone/>
            </a:pPr>
            <a:r>
              <a:rPr lang="en-US" sz="2200" b="1" dirty="0">
                <a:solidFill>
                  <a:srgbClr val="222831"/>
                </a:solidFill>
                <a:latin typeface="Liberation Sans" pitchFamily="34" charset="0"/>
                <a:ea typeface="Liberation Sans" pitchFamily="34" charset="-122"/>
                <a:cs typeface="Liberation Sans" pitchFamily="34" charset="-120"/>
              </a:rPr>
              <a:t>Presentasi dan evaluasi akhir</a:t>
            </a:r>
            <a:endParaRPr lang="en-US" sz="2200" dirty="0"/>
          </a:p>
        </p:txBody>
      </p:sp>
      <p:sp>
        <p:nvSpPr>
          <p:cNvPr id="28" name="practicebody2"/>
          <p:cNvSpPr/>
          <p:nvPr/>
        </p:nvSpPr>
        <p:spPr>
          <a:xfrm>
            <a:off x="8302752" y="4416552"/>
            <a:ext cx="3136392" cy="1005840"/>
          </a:xfrm>
          <a:prstGeom prst="rect">
            <a:avLst/>
          </a:prstGeom>
          <a:noFill/>
          <a:ln/>
        </p:spPr>
        <p:txBody>
          <a:bodyPr wrap="square" lIns="0" tIns="0" rIns="0" bIns="0" rtlCol="0" anchor="t"/>
          <a:lstStyle/>
          <a:p>
            <a:pPr marL="0" indent="0">
              <a:lnSpc>
                <a:spcPct val="110000"/>
              </a:lnSpc>
              <a:buNone/>
            </a:pPr>
            <a:r>
              <a:rPr lang="en-US" sz="1800" dirty="0">
                <a:solidFill>
                  <a:srgbClr val="222831"/>
                </a:solidFill>
                <a:latin typeface="Liberation Sans" pitchFamily="34" charset="0"/>
                <a:ea typeface="Liberation Sans" pitchFamily="34" charset="-122"/>
                <a:cs typeface="Liberation Sans" pitchFamily="34" charset="-120"/>
              </a:rPr>
              <a:t>Presentasi 40 menit; post-test, tindak lanjut, dan penutupan 20 menit.</a:t>
            </a:r>
            <a:endParaRPr lang="en-US" sz="1800" dirty="0"/>
          </a:p>
        </p:txBody>
      </p:sp>
      <p:sp>
        <p:nvSpPr>
          <p:cNvPr id="29" name="source_footer"/>
          <p:cNvSpPr/>
          <p:nvPr/>
        </p:nvSpPr>
        <p:spPr>
          <a:xfrm>
            <a:off x="548640" y="6144768"/>
            <a:ext cx="11091672" cy="164592"/>
          </a:xfrm>
          <a:prstGeom prst="rect">
            <a:avLst/>
          </a:prstGeom>
          <a:noFill/>
          <a:ln/>
        </p:spPr>
        <p:txBody>
          <a:bodyPr wrap="square" lIns="0" tIns="0" rIns="0" bIns="0" rtlCol="0" anchor="t"/>
          <a:lstStyle/>
          <a:p>
            <a:pPr marL="0" indent="0">
              <a:lnSpc>
                <a:spcPct val="110000"/>
              </a:lnSpc>
              <a:buNone/>
            </a:pPr>
            <a:r>
              <a:rPr lang="en-US" sz="1050" dirty="0">
                <a:solidFill>
                  <a:srgbClr val="59616C"/>
                </a:solidFill>
                <a:latin typeface="Liberation Sans" pitchFamily="34" charset="0"/>
                <a:ea typeface="Liberation Sans" pitchFamily="34" charset="-122"/>
                <a:cs typeface="Liberation Sans" pitchFamily="34" charset="-120"/>
              </a:rPr>
              <a:t>Pre-test dan post-test: usulan masing-masing 10 soal; evaluasi pembelajaran, bukan ujian sertifikasi.</a:t>
            </a:r>
            <a:endParaRPr lang="en-US" sz="105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a:effectLst/>
      </p:bgPr>
    </p:bg>
    <p:spTree>
      <p:nvGrpSpPr>
        <p:cNvPr id="1" name=""/>
        <p:cNvGrpSpPr/>
        <p:nvPr/>
      </p:nvGrpSpPr>
      <p:grpSpPr>
        <a:xfrm>
          <a:off x="0" y="0"/>
          <a:ext cx="0" cy="0"/>
          <a:chOff x="0" y="0"/>
          <a:chExt cx="0" cy="0"/>
        </a:xfrm>
      </p:grpSpPr>
      <p:sp>
        <p:nvSpPr>
          <p:cNvPr id="2" name="gold_header"/>
          <p:cNvSpPr/>
          <p:nvPr/>
        </p:nvSpPr>
        <p:spPr>
          <a:xfrm>
            <a:off x="0" y="0"/>
            <a:ext cx="12192000" cy="457200"/>
          </a:xfrm>
          <a:prstGeom prst="rect">
            <a:avLst/>
          </a:prstGeom>
          <a:solidFill>
            <a:srgbClr val="D6AF45"/>
          </a:solidFill>
          <a:ln w="7620">
            <a:solidFill>
              <a:srgbClr val="D6AF45"/>
            </a:solidFill>
            <a:prstDash val="solid"/>
          </a:ln>
        </p:spPr>
        <p:txBody>
          <a:bodyPr/>
          <a:lstStyle/>
          <a:p>
            <a:endParaRPr lang="en-US"/>
          </a:p>
        </p:txBody>
      </p:sp>
      <p:sp>
        <p:nvSpPr>
          <p:cNvPr id="3" name="white_header_panel"/>
          <p:cNvSpPr/>
          <p:nvPr/>
        </p:nvSpPr>
        <p:spPr>
          <a:xfrm>
            <a:off x="8366760" y="0"/>
            <a:ext cx="3825240" cy="457200"/>
          </a:xfrm>
          <a:prstGeom prst="rect">
            <a:avLst/>
          </a:prstGeom>
          <a:solidFill>
            <a:srgbClr val="FFFFFF"/>
          </a:solidFill>
          <a:ln w="7620">
            <a:solidFill>
              <a:srgbClr val="FFFFFF"/>
            </a:solidFill>
            <a:prstDash val="solid"/>
          </a:ln>
        </p:spPr>
        <p:txBody>
          <a:bodyPr/>
          <a:lstStyle/>
          <a:p>
            <a:endParaRPr lang="en-US"/>
          </a:p>
        </p:txBody>
      </p:sp>
      <p:sp>
        <p:nvSpPr>
          <p:cNvPr id="4" name="header_course"/>
          <p:cNvSpPr/>
          <p:nvPr/>
        </p:nvSpPr>
        <p:spPr>
          <a:xfrm>
            <a:off x="548640" y="132588"/>
            <a:ext cx="7498080" cy="201168"/>
          </a:xfrm>
          <a:prstGeom prst="rect">
            <a:avLst/>
          </a:prstGeom>
          <a:noFill/>
          <a:ln/>
        </p:spPr>
        <p:txBody>
          <a:bodyPr wrap="square" lIns="0" tIns="0" rIns="0" bIns="0" rtlCol="0" anchor="t"/>
          <a:lstStyle/>
          <a:p>
            <a:pPr marL="0" indent="0">
              <a:lnSpc>
                <a:spcPct val="110000"/>
              </a:lnSpc>
              <a:buNone/>
            </a:pPr>
            <a:r>
              <a:rPr lang="en-US" sz="1200" b="1" dirty="0">
                <a:solidFill>
                  <a:srgbClr val="222831"/>
                </a:solidFill>
                <a:latin typeface="Liberation Sans" pitchFamily="34" charset="0"/>
                <a:ea typeface="Liberation Sans" pitchFamily="34" charset="-122"/>
                <a:cs typeface="Liberation Sans" pitchFamily="34" charset="-120"/>
              </a:rPr>
              <a:t>ChRMP  |  AGENDA DAN OUTLINE</a:t>
            </a:r>
            <a:endParaRPr lang="en-US" sz="1200" dirty="0"/>
          </a:p>
        </p:txBody>
      </p:sp>
      <p:sp>
        <p:nvSpPr>
          <p:cNvPr id="5" name="header_venue"/>
          <p:cNvSpPr/>
          <p:nvPr/>
        </p:nvSpPr>
        <p:spPr>
          <a:xfrm>
            <a:off x="8613648" y="132588"/>
            <a:ext cx="3017520" cy="201168"/>
          </a:xfrm>
          <a:prstGeom prst="rect">
            <a:avLst/>
          </a:prstGeom>
          <a:noFill/>
          <a:ln/>
        </p:spPr>
        <p:txBody>
          <a:bodyPr wrap="square" lIns="0" tIns="0" rIns="0" bIns="0" rtlCol="0" anchor="t"/>
          <a:lstStyle/>
          <a:p>
            <a:pPr marL="0" indent="0" algn="r">
              <a:lnSpc>
                <a:spcPct val="110000"/>
              </a:lnSpc>
              <a:buNone/>
            </a:pPr>
            <a:r>
              <a:rPr lang="en-US" sz="1200" b="1" dirty="0">
                <a:solidFill>
                  <a:srgbClr val="8C681A"/>
                </a:solidFill>
                <a:latin typeface="Liberation Sans" pitchFamily="34" charset="0"/>
                <a:ea typeface="Liberation Sans" pitchFamily="34" charset="-122"/>
                <a:cs typeface="Liberation Sans" pitchFamily="34" charset="-120"/>
              </a:rPr>
              <a:t>IHT BPK RI  |  CAWANG</a:t>
            </a:r>
            <a:endParaRPr lang="en-US" sz="1200" dirty="0"/>
          </a:p>
        </p:txBody>
      </p:sp>
      <p:sp>
        <p:nvSpPr>
          <p:cNvPr id="6" name="gold_footer"/>
          <p:cNvSpPr/>
          <p:nvPr/>
        </p:nvSpPr>
        <p:spPr>
          <a:xfrm>
            <a:off x="0" y="6437376"/>
            <a:ext cx="12192000" cy="420624"/>
          </a:xfrm>
          <a:prstGeom prst="rect">
            <a:avLst/>
          </a:prstGeom>
          <a:solidFill>
            <a:srgbClr val="D6AF45"/>
          </a:solidFill>
          <a:ln w="7620">
            <a:solidFill>
              <a:srgbClr val="D6AF45"/>
            </a:solidFill>
            <a:prstDash val="solid"/>
          </a:ln>
        </p:spPr>
        <p:txBody>
          <a:bodyPr/>
          <a:lstStyle/>
          <a:p>
            <a:endParaRPr lang="en-US"/>
          </a:p>
        </p:txBody>
      </p:sp>
      <p:sp>
        <p:nvSpPr>
          <p:cNvPr id="7" name="white_footer_panel"/>
          <p:cNvSpPr/>
          <p:nvPr/>
        </p:nvSpPr>
        <p:spPr>
          <a:xfrm>
            <a:off x="0" y="6437376"/>
            <a:ext cx="8366760" cy="420624"/>
          </a:xfrm>
          <a:prstGeom prst="rect">
            <a:avLst/>
          </a:prstGeom>
          <a:solidFill>
            <a:srgbClr val="FFFFFF"/>
          </a:solidFill>
          <a:ln w="7620">
            <a:solidFill>
              <a:srgbClr val="FFFFFF"/>
            </a:solidFill>
            <a:prstDash val="solid"/>
          </a:ln>
        </p:spPr>
        <p:txBody>
          <a:bodyPr/>
          <a:lstStyle/>
          <a:p>
            <a:endParaRPr lang="en-US"/>
          </a:p>
        </p:txBody>
      </p:sp>
      <p:sp>
        <p:nvSpPr>
          <p:cNvPr id="8" name="footer_presenter"/>
          <p:cNvSpPr/>
          <p:nvPr/>
        </p:nvSpPr>
        <p:spPr>
          <a:xfrm>
            <a:off x="548640" y="6556248"/>
            <a:ext cx="7589520" cy="164592"/>
          </a:xfrm>
          <a:prstGeom prst="rect">
            <a:avLst/>
          </a:prstGeom>
          <a:noFill/>
          <a:ln/>
        </p:spPr>
        <p:txBody>
          <a:bodyPr wrap="square" lIns="0" tIns="0" rIns="0" bIns="0" rtlCol="0" anchor="t"/>
          <a:lstStyle/>
          <a:p>
            <a:pPr marL="0" indent="0">
              <a:lnSpc>
                <a:spcPct val="110000"/>
              </a:lnSpc>
              <a:buNone/>
            </a:pPr>
            <a:r>
              <a:rPr lang="en-US" sz="1050" dirty="0">
                <a:solidFill>
                  <a:srgbClr val="59616C"/>
                </a:solidFill>
                <a:latin typeface="Liberation Sans" pitchFamily="34" charset="0"/>
                <a:ea typeface="Liberation Sans" pitchFamily="34" charset="-122"/>
                <a:cs typeface="Liberation Sans" pitchFamily="34" charset="-120"/>
              </a:rPr>
              <a:t>Prof. Dr. Ahmad Subagyo  |  SBKI Training &amp; Consulting</a:t>
            </a:r>
            <a:endParaRPr lang="en-US" sz="1050" dirty="0"/>
          </a:p>
        </p:txBody>
      </p:sp>
      <p:sp>
        <p:nvSpPr>
          <p:cNvPr id="9" name="footer_date"/>
          <p:cNvSpPr/>
          <p:nvPr/>
        </p:nvSpPr>
        <p:spPr>
          <a:xfrm>
            <a:off x="8595360" y="6547104"/>
            <a:ext cx="2468880" cy="182880"/>
          </a:xfrm>
          <a:prstGeom prst="rect">
            <a:avLst/>
          </a:prstGeom>
          <a:noFill/>
          <a:ln/>
        </p:spPr>
        <p:txBody>
          <a:bodyPr wrap="square" lIns="0" tIns="0" rIns="0" bIns="0" rtlCol="0" anchor="t"/>
          <a:lstStyle/>
          <a:p>
            <a:pPr marL="0" indent="0" algn="r">
              <a:lnSpc>
                <a:spcPct val="110000"/>
              </a:lnSpc>
              <a:buNone/>
            </a:pPr>
            <a:r>
              <a:rPr lang="en-US" sz="1050" b="1" dirty="0">
                <a:solidFill>
                  <a:srgbClr val="222831"/>
                </a:solidFill>
                <a:latin typeface="Liberation Sans" pitchFamily="34" charset="0"/>
                <a:ea typeface="Liberation Sans" pitchFamily="34" charset="-122"/>
                <a:cs typeface="Liberation Sans" pitchFamily="34" charset="-120"/>
              </a:rPr>
              <a:t>3–4 November 2026</a:t>
            </a:r>
            <a:endParaRPr lang="en-US" sz="1050" dirty="0"/>
          </a:p>
        </p:txBody>
      </p:sp>
      <p:sp>
        <p:nvSpPr>
          <p:cNvPr id="10" name="footer_page"/>
          <p:cNvSpPr/>
          <p:nvPr/>
        </p:nvSpPr>
        <p:spPr>
          <a:xfrm>
            <a:off x="11301984" y="6533388"/>
            <a:ext cx="338328" cy="210312"/>
          </a:xfrm>
          <a:prstGeom prst="rect">
            <a:avLst/>
          </a:prstGeom>
          <a:noFill/>
          <a:ln/>
        </p:spPr>
        <p:txBody>
          <a:bodyPr wrap="square" lIns="0" tIns="0" rIns="0" bIns="0" rtlCol="0" anchor="t"/>
          <a:lstStyle/>
          <a:p>
            <a:pPr marL="0" indent="0" algn="r">
              <a:lnSpc>
                <a:spcPct val="110000"/>
              </a:lnSpc>
              <a:buNone/>
            </a:pPr>
            <a:r>
              <a:rPr lang="en-US" sz="1200" b="1" dirty="0">
                <a:solidFill>
                  <a:srgbClr val="222831"/>
                </a:solidFill>
                <a:latin typeface="Liberation Sans" pitchFamily="34" charset="0"/>
                <a:ea typeface="Liberation Sans" pitchFamily="34" charset="-122"/>
                <a:cs typeface="Liberation Sans" pitchFamily="34" charset="-120"/>
              </a:rPr>
              <a:t>16</a:t>
            </a:r>
            <a:endParaRPr lang="en-US" sz="1200" dirty="0"/>
          </a:p>
        </p:txBody>
      </p:sp>
      <p:sp>
        <p:nvSpPr>
          <p:cNvPr id="11" name="section"/>
          <p:cNvSpPr/>
          <p:nvPr/>
        </p:nvSpPr>
        <p:spPr>
          <a:xfrm>
            <a:off x="548640" y="694944"/>
            <a:ext cx="11091672" cy="246888"/>
          </a:xfrm>
          <a:prstGeom prst="rect">
            <a:avLst/>
          </a:prstGeom>
          <a:noFill/>
          <a:ln/>
        </p:spPr>
        <p:txBody>
          <a:bodyPr wrap="square" lIns="0" tIns="0" rIns="0" bIns="0" rtlCol="0" anchor="t"/>
          <a:lstStyle/>
          <a:p>
            <a:pPr marL="0" indent="0">
              <a:lnSpc>
                <a:spcPct val="110000"/>
              </a:lnSpc>
              <a:buNone/>
            </a:pPr>
            <a:r>
              <a:rPr lang="en-US" sz="1400" b="1" dirty="0">
                <a:solidFill>
                  <a:srgbClr val="8C681A"/>
                </a:solidFill>
                <a:latin typeface="Liberation Sans" pitchFamily="34" charset="0"/>
                <a:ea typeface="Liberation Sans" pitchFamily="34" charset="-122"/>
                <a:cs typeface="Liberation Sans" pitchFamily="34" charset="-120"/>
              </a:rPr>
              <a:t>PEMETAAN BAHAN</a:t>
            </a:r>
            <a:endParaRPr lang="en-US" sz="1400" dirty="0"/>
          </a:p>
        </p:txBody>
      </p:sp>
      <p:sp>
        <p:nvSpPr>
          <p:cNvPr id="12" name="title"/>
          <p:cNvSpPr/>
          <p:nvPr/>
        </p:nvSpPr>
        <p:spPr>
          <a:xfrm>
            <a:off x="548640" y="1060704"/>
            <a:ext cx="11091672" cy="594360"/>
          </a:xfrm>
          <a:prstGeom prst="rect">
            <a:avLst/>
          </a:prstGeom>
          <a:noFill/>
          <a:ln/>
        </p:spPr>
        <p:txBody>
          <a:bodyPr wrap="square" lIns="0" tIns="0" rIns="0" bIns="0" rtlCol="0" anchor="t"/>
          <a:lstStyle/>
          <a:p>
            <a:pPr marL="0" indent="0">
              <a:lnSpc>
                <a:spcPct val="110000"/>
              </a:lnSpc>
              <a:buNone/>
            </a:pPr>
            <a:r>
              <a:rPr lang="en-US" sz="3600" b="1" dirty="0">
                <a:solidFill>
                  <a:srgbClr val="222831"/>
                </a:solidFill>
                <a:latin typeface="Liberation Sans" pitchFamily="34" charset="0"/>
                <a:ea typeface="Liberation Sans" pitchFamily="34" charset="-122"/>
                <a:cs typeface="Liberation Sans" pitchFamily="34" charset="-120"/>
              </a:rPr>
              <a:t>Tujuh topik menopang delapan sesi</a:t>
            </a:r>
            <a:endParaRPr lang="en-US" sz="3600" dirty="0"/>
          </a:p>
        </p:txBody>
      </p:sp>
      <p:sp>
        <p:nvSpPr>
          <p:cNvPr id="13" name="subtitle"/>
          <p:cNvSpPr/>
          <p:nvPr/>
        </p:nvSpPr>
        <p:spPr>
          <a:xfrm>
            <a:off x="548640" y="1728216"/>
            <a:ext cx="11091672" cy="320040"/>
          </a:xfrm>
          <a:prstGeom prst="rect">
            <a:avLst/>
          </a:prstGeom>
          <a:noFill/>
          <a:ln/>
        </p:spPr>
        <p:txBody>
          <a:bodyPr wrap="square" lIns="0" tIns="0" rIns="0" bIns="0" rtlCol="0" anchor="t"/>
          <a:lstStyle/>
          <a:p>
            <a:pPr marL="0" indent="0">
              <a:lnSpc>
                <a:spcPct val="110000"/>
              </a:lnSpc>
              <a:buNone/>
            </a:pPr>
            <a:r>
              <a:rPr lang="en-US" sz="1600" dirty="0">
                <a:solidFill>
                  <a:srgbClr val="59616C"/>
                </a:solidFill>
                <a:latin typeface="Liberation Sans" pitchFamily="34" charset="0"/>
                <a:ea typeface="Liberation Sans" pitchFamily="34" charset="-122"/>
                <a:cs typeface="Liberation Sans" pitchFamily="34" charset="-120"/>
              </a:rPr>
              <a:t>Sembilan berkas PowerPoint ditata sebagai satu alur pembelajaran</a:t>
            </a:r>
            <a:endParaRPr lang="en-US" sz="1600" dirty="0"/>
          </a:p>
        </p:txBody>
      </p:sp>
      <p:graphicFrame>
        <p:nvGraphicFramePr>
          <p:cNvPr id="17" name="mapping_table"/>
          <p:cNvGraphicFramePr>
            <a:graphicFrameLocks noGrp="1"/>
          </p:cNvGraphicFramePr>
          <p:nvPr>
            <p:extLst>
              <p:ext uri="{D42A27DB-BD31-4B8C-83A1-F6EECF244321}">
                <p14:modId xmlns:p14="http://schemas.microsoft.com/office/powerpoint/2010/main" val="1579011935"/>
              </p:ext>
            </p:extLst>
          </p:nvPr>
        </p:nvGraphicFramePr>
        <p:xfrm>
          <a:off x="548640" y="2313432"/>
          <a:ext cx="11091672" cy="3218688"/>
        </p:xfrm>
        <a:graphic>
          <a:graphicData uri="http://schemas.openxmlformats.org/drawingml/2006/table">
            <a:tbl>
              <a:tblPr/>
              <a:tblGrid>
                <a:gridCol w="822960">
                  <a:extLst>
                    <a:ext uri="{9D8B030D-6E8A-4147-A177-3AD203B41FA5}">
                      <a16:colId xmlns:a16="http://schemas.microsoft.com/office/drawing/2014/main" val="20000"/>
                    </a:ext>
                  </a:extLst>
                </a:gridCol>
                <a:gridCol w="5715000">
                  <a:extLst>
                    <a:ext uri="{9D8B030D-6E8A-4147-A177-3AD203B41FA5}">
                      <a16:colId xmlns:a16="http://schemas.microsoft.com/office/drawing/2014/main" val="20001"/>
                    </a:ext>
                  </a:extLst>
                </a:gridCol>
                <a:gridCol w="4553712">
                  <a:extLst>
                    <a:ext uri="{9D8B030D-6E8A-4147-A177-3AD203B41FA5}">
                      <a16:colId xmlns:a16="http://schemas.microsoft.com/office/drawing/2014/main" val="20002"/>
                    </a:ext>
                  </a:extLst>
                </a:gridCol>
              </a:tblGrid>
              <a:tr h="402336">
                <a:tc>
                  <a:txBody>
                    <a:bodyPr/>
                    <a:lstStyle/>
                    <a:p>
                      <a:pPr marL="0" indent="0">
                        <a:buNone/>
                      </a:pPr>
                      <a:r>
                        <a:rPr lang="en-US" sz="1600" b="1" dirty="0">
                          <a:solidFill>
                            <a:srgbClr val="8C681A"/>
                          </a:solidFill>
                          <a:latin typeface="Liberation Sans" pitchFamily="34" charset="0"/>
                          <a:ea typeface="Liberation Sans" pitchFamily="34" charset="-122"/>
                          <a:cs typeface="Liberation Sans" pitchFamily="34" charset="-120"/>
                        </a:rPr>
                        <a:t>Asal</a:t>
                      </a:r>
                      <a:endParaRPr lang="en-US" sz="1600" dirty="0">
                        <a:latin typeface="Liberation Sans" charset="0"/>
                        <a:ea typeface="Liberation Sans" charset="0"/>
                        <a:cs typeface="Liberation Sans" charset="0"/>
                      </a:endParaRPr>
                    </a:p>
                  </a:txBody>
                  <a:tcPr marL="114300" marR="114300" marT="63500" marB="63500" anchor="ctr">
                    <a:lnL w="6350" cap="flat" cmpd="sng" algn="ctr">
                      <a:solidFill>
                        <a:srgbClr val="DED8C7"/>
                      </a:solidFill>
                      <a:prstDash val="solid"/>
                      <a:round/>
                      <a:headEnd type="none" w="med" len="med"/>
                      <a:tailEnd type="none" w="med" len="med"/>
                    </a:lnL>
                    <a:lnR w="6350" cap="flat" cmpd="sng" algn="ctr">
                      <a:solidFill>
                        <a:srgbClr val="DED8C7"/>
                      </a:solidFill>
                      <a:prstDash val="solid"/>
                      <a:round/>
                      <a:headEnd type="none" w="med" len="med"/>
                      <a:tailEnd type="none" w="med" len="med"/>
                    </a:lnR>
                    <a:lnT w="6350" cap="flat" cmpd="sng" algn="ctr">
                      <a:solidFill>
                        <a:srgbClr val="DED8C7"/>
                      </a:solidFill>
                      <a:prstDash val="solid"/>
                      <a:round/>
                      <a:headEnd type="none" w="med" len="med"/>
                      <a:tailEnd type="none" w="med" len="med"/>
                    </a:lnT>
                    <a:lnB w="6350" cap="flat" cmpd="sng" algn="ctr">
                      <a:solidFill>
                        <a:srgbClr val="DED8C7"/>
                      </a:solidFill>
                      <a:prstDash val="solid"/>
                      <a:round/>
                      <a:headEnd type="none" w="med" len="med"/>
                      <a:tailEnd type="none" w="med" len="med"/>
                    </a:lnB>
                    <a:solidFill>
                      <a:srgbClr val="FBF6E7"/>
                    </a:solidFill>
                  </a:tcPr>
                </a:tc>
                <a:tc>
                  <a:txBody>
                    <a:bodyPr/>
                    <a:lstStyle/>
                    <a:p>
                      <a:pPr marL="0" indent="0">
                        <a:buNone/>
                      </a:pPr>
                      <a:r>
                        <a:rPr lang="en-US" sz="1600" b="1" dirty="0">
                          <a:solidFill>
                            <a:srgbClr val="8C681A"/>
                          </a:solidFill>
                          <a:latin typeface="Liberation Sans" pitchFamily="34" charset="0"/>
                          <a:ea typeface="Liberation Sans" pitchFamily="34" charset="-122"/>
                          <a:cs typeface="Liberation Sans" pitchFamily="34" charset="-120"/>
                        </a:rPr>
                        <a:t>Topik modul</a:t>
                      </a:r>
                      <a:endParaRPr lang="en-US" sz="1600" dirty="0">
                        <a:latin typeface="Liberation Sans" charset="0"/>
                        <a:ea typeface="Liberation Sans" charset="0"/>
                        <a:cs typeface="Liberation Sans" charset="0"/>
                      </a:endParaRPr>
                    </a:p>
                  </a:txBody>
                  <a:tcPr marL="114300" marR="114300" marT="63500" marB="63500" anchor="ctr">
                    <a:lnL w="6350" cap="flat" cmpd="sng" algn="ctr">
                      <a:solidFill>
                        <a:srgbClr val="DED8C7"/>
                      </a:solidFill>
                      <a:prstDash val="solid"/>
                      <a:round/>
                      <a:headEnd type="none" w="med" len="med"/>
                      <a:tailEnd type="none" w="med" len="med"/>
                    </a:lnL>
                    <a:lnR w="6350" cap="flat" cmpd="sng" algn="ctr">
                      <a:solidFill>
                        <a:srgbClr val="DED8C7"/>
                      </a:solidFill>
                      <a:prstDash val="solid"/>
                      <a:round/>
                      <a:headEnd type="none" w="med" len="med"/>
                      <a:tailEnd type="none" w="med" len="med"/>
                    </a:lnR>
                    <a:lnT w="6350" cap="flat" cmpd="sng" algn="ctr">
                      <a:solidFill>
                        <a:srgbClr val="DED8C7"/>
                      </a:solidFill>
                      <a:prstDash val="solid"/>
                      <a:round/>
                      <a:headEnd type="none" w="med" len="med"/>
                      <a:tailEnd type="none" w="med" len="med"/>
                    </a:lnT>
                    <a:lnB w="6350" cap="flat" cmpd="sng" algn="ctr">
                      <a:solidFill>
                        <a:srgbClr val="DED8C7"/>
                      </a:solidFill>
                      <a:prstDash val="solid"/>
                      <a:round/>
                      <a:headEnd type="none" w="med" len="med"/>
                      <a:tailEnd type="none" w="med" len="med"/>
                    </a:lnB>
                    <a:solidFill>
                      <a:srgbClr val="FBF6E7"/>
                    </a:solidFill>
                  </a:tcPr>
                </a:tc>
                <a:tc>
                  <a:txBody>
                    <a:bodyPr/>
                    <a:lstStyle/>
                    <a:p>
                      <a:pPr marL="0" indent="0">
                        <a:buNone/>
                      </a:pPr>
                      <a:r>
                        <a:rPr lang="en-US" sz="1600" b="1" dirty="0">
                          <a:solidFill>
                            <a:srgbClr val="8C681A"/>
                          </a:solidFill>
                          <a:latin typeface="Liberation Sans" pitchFamily="34" charset="0"/>
                          <a:ea typeface="Liberation Sans" pitchFamily="34" charset="-122"/>
                          <a:cs typeface="Liberation Sans" pitchFamily="34" charset="-120"/>
                        </a:rPr>
                        <a:t>Pemakaian dalam agenda</a:t>
                      </a:r>
                      <a:endParaRPr lang="en-US" sz="1600" dirty="0">
                        <a:latin typeface="Liberation Sans" charset="0"/>
                        <a:ea typeface="Liberation Sans" charset="0"/>
                        <a:cs typeface="Liberation Sans" charset="0"/>
                      </a:endParaRPr>
                    </a:p>
                  </a:txBody>
                  <a:tcPr marL="114300" marR="114300" marT="63500" marB="63500" anchor="ctr">
                    <a:lnL w="6350" cap="flat" cmpd="sng" algn="ctr">
                      <a:solidFill>
                        <a:srgbClr val="DED8C7"/>
                      </a:solidFill>
                      <a:prstDash val="solid"/>
                      <a:round/>
                      <a:headEnd type="none" w="med" len="med"/>
                      <a:tailEnd type="none" w="med" len="med"/>
                    </a:lnL>
                    <a:lnR w="6350" cap="flat" cmpd="sng" algn="ctr">
                      <a:solidFill>
                        <a:srgbClr val="DED8C7"/>
                      </a:solidFill>
                      <a:prstDash val="solid"/>
                      <a:round/>
                      <a:headEnd type="none" w="med" len="med"/>
                      <a:tailEnd type="none" w="med" len="med"/>
                    </a:lnR>
                    <a:lnT w="6350" cap="flat" cmpd="sng" algn="ctr">
                      <a:solidFill>
                        <a:srgbClr val="DED8C7"/>
                      </a:solidFill>
                      <a:prstDash val="solid"/>
                      <a:round/>
                      <a:headEnd type="none" w="med" len="med"/>
                      <a:tailEnd type="none" w="med" len="med"/>
                    </a:lnT>
                    <a:lnB w="6350" cap="flat" cmpd="sng" algn="ctr">
                      <a:solidFill>
                        <a:srgbClr val="DED8C7"/>
                      </a:solidFill>
                      <a:prstDash val="solid"/>
                      <a:round/>
                      <a:headEnd type="none" w="med" len="med"/>
                      <a:tailEnd type="none" w="med" len="med"/>
                    </a:lnB>
                    <a:solidFill>
                      <a:srgbClr val="FBF6E7"/>
                    </a:solidFill>
                  </a:tcPr>
                </a:tc>
                <a:extLst>
                  <a:ext uri="{0D108BD9-81ED-4DB2-BD59-A6C34878D82A}">
                    <a16:rowId xmlns:a16="http://schemas.microsoft.com/office/drawing/2014/main" val="10000"/>
                  </a:ext>
                </a:extLst>
              </a:tr>
              <a:tr h="402336">
                <a:tc>
                  <a:txBody>
                    <a:bodyPr/>
                    <a:lstStyle/>
                    <a:p>
                      <a:pPr marL="0" indent="0">
                        <a:buNone/>
                      </a:pPr>
                      <a:r>
                        <a:rPr lang="en-US" sz="1600" b="1" dirty="0">
                          <a:solidFill>
                            <a:srgbClr val="000000"/>
                          </a:solidFill>
                          <a:latin typeface="Liberation Sans" pitchFamily="34" charset="0"/>
                          <a:ea typeface="Liberation Sans" pitchFamily="34" charset="-122"/>
                          <a:cs typeface="Liberation Sans" pitchFamily="34" charset="-120"/>
                        </a:rPr>
                        <a:t>P1</a:t>
                      </a:r>
                      <a:endParaRPr lang="en-US" sz="1600" dirty="0">
                        <a:latin typeface="Liberation Sans" charset="0"/>
                        <a:ea typeface="Liberation Sans" charset="0"/>
                        <a:cs typeface="Liberation Sans" charset="0"/>
                      </a:endParaRPr>
                    </a:p>
                  </a:txBody>
                  <a:tcPr marL="114300" marR="114300" marT="63500" marB="63500" anchor="ctr">
                    <a:lnL w="6350" cap="flat" cmpd="sng" algn="ctr">
                      <a:solidFill>
                        <a:srgbClr val="DED8C7"/>
                      </a:solidFill>
                      <a:prstDash val="solid"/>
                      <a:round/>
                      <a:headEnd type="none" w="med" len="med"/>
                      <a:tailEnd type="none" w="med" len="med"/>
                    </a:lnL>
                    <a:lnR w="6350" cap="flat" cmpd="sng" algn="ctr">
                      <a:solidFill>
                        <a:srgbClr val="DED8C7"/>
                      </a:solidFill>
                      <a:prstDash val="solid"/>
                      <a:round/>
                      <a:headEnd type="none" w="med" len="med"/>
                      <a:tailEnd type="none" w="med" len="med"/>
                    </a:lnR>
                    <a:lnT w="6350" cap="flat" cmpd="sng" algn="ctr">
                      <a:solidFill>
                        <a:srgbClr val="DED8C7"/>
                      </a:solidFill>
                      <a:prstDash val="solid"/>
                      <a:round/>
                      <a:headEnd type="none" w="med" len="med"/>
                      <a:tailEnd type="none" w="med" len="med"/>
                    </a:lnT>
                    <a:lnB w="6350" cap="flat" cmpd="sng" algn="ctr">
                      <a:solidFill>
                        <a:srgbClr val="DED8C7"/>
                      </a:solidFill>
                      <a:prstDash val="solid"/>
                      <a:round/>
                      <a:headEnd type="none" w="med" len="med"/>
                      <a:tailEnd type="none" w="med" len="med"/>
                    </a:lnB>
                    <a:solidFill>
                      <a:srgbClr val="FFFFFF"/>
                    </a:solidFill>
                  </a:tcPr>
                </a:tc>
                <a:tc>
                  <a:txBody>
                    <a:bodyPr/>
                    <a:lstStyle/>
                    <a:p>
                      <a:pPr marL="0" indent="0">
                        <a:buNone/>
                      </a:pPr>
                      <a:r>
                        <a:rPr lang="en-US" sz="1600" dirty="0">
                          <a:solidFill>
                            <a:srgbClr val="000000"/>
                          </a:solidFill>
                          <a:latin typeface="Liberation Sans" pitchFamily="34" charset="0"/>
                          <a:ea typeface="Liberation Sans" pitchFamily="34" charset="-122"/>
                          <a:cs typeface="Liberation Sans" pitchFamily="34" charset="-120"/>
                        </a:rPr>
                        <a:t>Pengantar Manajemen Risiko</a:t>
                      </a:r>
                      <a:endParaRPr lang="en-US" sz="1600" dirty="0">
                        <a:latin typeface="Liberation Sans" charset="0"/>
                        <a:ea typeface="Liberation Sans" charset="0"/>
                        <a:cs typeface="Liberation Sans" charset="0"/>
                      </a:endParaRPr>
                    </a:p>
                  </a:txBody>
                  <a:tcPr marL="114300" marR="114300" marT="63500" marB="63500" anchor="ctr">
                    <a:lnL w="6350" cap="flat" cmpd="sng" algn="ctr">
                      <a:solidFill>
                        <a:srgbClr val="DED8C7"/>
                      </a:solidFill>
                      <a:prstDash val="solid"/>
                      <a:round/>
                      <a:headEnd type="none" w="med" len="med"/>
                      <a:tailEnd type="none" w="med" len="med"/>
                    </a:lnL>
                    <a:lnR w="6350" cap="flat" cmpd="sng" algn="ctr">
                      <a:solidFill>
                        <a:srgbClr val="DED8C7"/>
                      </a:solidFill>
                      <a:prstDash val="solid"/>
                      <a:round/>
                      <a:headEnd type="none" w="med" len="med"/>
                      <a:tailEnd type="none" w="med" len="med"/>
                    </a:lnR>
                    <a:lnT w="6350" cap="flat" cmpd="sng" algn="ctr">
                      <a:solidFill>
                        <a:srgbClr val="DED8C7"/>
                      </a:solidFill>
                      <a:prstDash val="solid"/>
                      <a:round/>
                      <a:headEnd type="none" w="med" len="med"/>
                      <a:tailEnd type="none" w="med" len="med"/>
                    </a:lnT>
                    <a:lnB w="6350" cap="flat" cmpd="sng" algn="ctr">
                      <a:solidFill>
                        <a:srgbClr val="DED8C7"/>
                      </a:solidFill>
                      <a:prstDash val="solid"/>
                      <a:round/>
                      <a:headEnd type="none" w="med" len="med"/>
                      <a:tailEnd type="none" w="med" len="med"/>
                    </a:lnB>
                    <a:solidFill>
                      <a:srgbClr val="FFFFFF"/>
                    </a:solidFill>
                  </a:tcPr>
                </a:tc>
                <a:tc>
                  <a:txBody>
                    <a:bodyPr/>
                    <a:lstStyle/>
                    <a:p>
                      <a:pPr marL="0" indent="0">
                        <a:buNone/>
                      </a:pPr>
                      <a:r>
                        <a:rPr lang="en-US" sz="1600" dirty="0">
                          <a:solidFill>
                            <a:srgbClr val="000000"/>
                          </a:solidFill>
                          <a:latin typeface="Liberation Sans" pitchFamily="34" charset="0"/>
                          <a:ea typeface="Liberation Sans" pitchFamily="34" charset="-122"/>
                          <a:cs typeface="Liberation Sans" pitchFamily="34" charset="-120"/>
                        </a:rPr>
                        <a:t>Sesi 1</a:t>
                      </a:r>
                      <a:endParaRPr lang="en-US" sz="1600" dirty="0">
                        <a:latin typeface="Liberation Sans" charset="0"/>
                        <a:ea typeface="Liberation Sans" charset="0"/>
                        <a:cs typeface="Liberation Sans" charset="0"/>
                      </a:endParaRPr>
                    </a:p>
                  </a:txBody>
                  <a:tcPr marL="114300" marR="114300" marT="63500" marB="63500" anchor="ctr">
                    <a:lnL w="6350" cap="flat" cmpd="sng" algn="ctr">
                      <a:solidFill>
                        <a:srgbClr val="DED8C7"/>
                      </a:solidFill>
                      <a:prstDash val="solid"/>
                      <a:round/>
                      <a:headEnd type="none" w="med" len="med"/>
                      <a:tailEnd type="none" w="med" len="med"/>
                    </a:lnL>
                    <a:lnR w="6350" cap="flat" cmpd="sng" algn="ctr">
                      <a:solidFill>
                        <a:srgbClr val="DED8C7"/>
                      </a:solidFill>
                      <a:prstDash val="solid"/>
                      <a:round/>
                      <a:headEnd type="none" w="med" len="med"/>
                      <a:tailEnd type="none" w="med" len="med"/>
                    </a:lnR>
                    <a:lnT w="6350" cap="flat" cmpd="sng" algn="ctr">
                      <a:solidFill>
                        <a:srgbClr val="DED8C7"/>
                      </a:solidFill>
                      <a:prstDash val="solid"/>
                      <a:round/>
                      <a:headEnd type="none" w="med" len="med"/>
                      <a:tailEnd type="none" w="med" len="med"/>
                    </a:lnT>
                    <a:lnB w="6350" cap="flat" cmpd="sng" algn="ctr">
                      <a:solidFill>
                        <a:srgbClr val="DED8C7"/>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402336">
                <a:tc>
                  <a:txBody>
                    <a:bodyPr/>
                    <a:lstStyle/>
                    <a:p>
                      <a:pPr marL="0" indent="0">
                        <a:buNone/>
                      </a:pPr>
                      <a:r>
                        <a:rPr lang="en-US" sz="1600" b="1" dirty="0">
                          <a:solidFill>
                            <a:srgbClr val="000000"/>
                          </a:solidFill>
                          <a:latin typeface="Liberation Sans" pitchFamily="34" charset="0"/>
                          <a:ea typeface="Liberation Sans" pitchFamily="34" charset="-122"/>
                          <a:cs typeface="Liberation Sans" pitchFamily="34" charset="-120"/>
                        </a:rPr>
                        <a:t>P2</a:t>
                      </a:r>
                      <a:endParaRPr lang="en-US" sz="1600" dirty="0">
                        <a:latin typeface="Liberation Sans" charset="0"/>
                        <a:ea typeface="Liberation Sans" charset="0"/>
                        <a:cs typeface="Liberation Sans" charset="0"/>
                      </a:endParaRPr>
                    </a:p>
                  </a:txBody>
                  <a:tcPr marL="114300" marR="114300" marT="63500" marB="63500" anchor="ctr">
                    <a:lnL w="6350" cap="flat" cmpd="sng" algn="ctr">
                      <a:solidFill>
                        <a:srgbClr val="DED8C7"/>
                      </a:solidFill>
                      <a:prstDash val="solid"/>
                      <a:round/>
                      <a:headEnd type="none" w="med" len="med"/>
                      <a:tailEnd type="none" w="med" len="med"/>
                    </a:lnL>
                    <a:lnR w="6350" cap="flat" cmpd="sng" algn="ctr">
                      <a:solidFill>
                        <a:srgbClr val="DED8C7"/>
                      </a:solidFill>
                      <a:prstDash val="solid"/>
                      <a:round/>
                      <a:headEnd type="none" w="med" len="med"/>
                      <a:tailEnd type="none" w="med" len="med"/>
                    </a:lnR>
                    <a:lnT w="6350" cap="flat" cmpd="sng" algn="ctr">
                      <a:solidFill>
                        <a:srgbClr val="DED8C7"/>
                      </a:solidFill>
                      <a:prstDash val="solid"/>
                      <a:round/>
                      <a:headEnd type="none" w="med" len="med"/>
                      <a:tailEnd type="none" w="med" len="med"/>
                    </a:lnT>
                    <a:lnB w="6350" cap="flat" cmpd="sng" algn="ctr">
                      <a:solidFill>
                        <a:srgbClr val="DED8C7"/>
                      </a:solidFill>
                      <a:prstDash val="solid"/>
                      <a:round/>
                      <a:headEnd type="none" w="med" len="med"/>
                      <a:tailEnd type="none" w="med" len="med"/>
                    </a:lnB>
                    <a:solidFill>
                      <a:srgbClr val="F5F5F2"/>
                    </a:solidFill>
                  </a:tcPr>
                </a:tc>
                <a:tc>
                  <a:txBody>
                    <a:bodyPr/>
                    <a:lstStyle/>
                    <a:p>
                      <a:pPr marL="0" indent="0">
                        <a:buNone/>
                      </a:pPr>
                      <a:r>
                        <a:rPr lang="en-US" sz="1600" dirty="0">
                          <a:solidFill>
                            <a:srgbClr val="000000"/>
                          </a:solidFill>
                          <a:latin typeface="Liberation Sans" pitchFamily="34" charset="0"/>
                          <a:ea typeface="Liberation Sans" pitchFamily="34" charset="-122"/>
                          <a:cs typeface="Liberation Sans" pitchFamily="34" charset="-120"/>
                        </a:rPr>
                        <a:t>Proses Manajemen Risiko</a:t>
                      </a:r>
                      <a:endParaRPr lang="en-US" sz="1600" dirty="0">
                        <a:latin typeface="Liberation Sans" charset="0"/>
                        <a:ea typeface="Liberation Sans" charset="0"/>
                        <a:cs typeface="Liberation Sans" charset="0"/>
                      </a:endParaRPr>
                    </a:p>
                  </a:txBody>
                  <a:tcPr marL="114300" marR="114300" marT="63500" marB="63500" anchor="ctr">
                    <a:lnL w="6350" cap="flat" cmpd="sng" algn="ctr">
                      <a:solidFill>
                        <a:srgbClr val="DED8C7"/>
                      </a:solidFill>
                      <a:prstDash val="solid"/>
                      <a:round/>
                      <a:headEnd type="none" w="med" len="med"/>
                      <a:tailEnd type="none" w="med" len="med"/>
                    </a:lnL>
                    <a:lnR w="6350" cap="flat" cmpd="sng" algn="ctr">
                      <a:solidFill>
                        <a:srgbClr val="DED8C7"/>
                      </a:solidFill>
                      <a:prstDash val="solid"/>
                      <a:round/>
                      <a:headEnd type="none" w="med" len="med"/>
                      <a:tailEnd type="none" w="med" len="med"/>
                    </a:lnR>
                    <a:lnT w="6350" cap="flat" cmpd="sng" algn="ctr">
                      <a:solidFill>
                        <a:srgbClr val="DED8C7"/>
                      </a:solidFill>
                      <a:prstDash val="solid"/>
                      <a:round/>
                      <a:headEnd type="none" w="med" len="med"/>
                      <a:tailEnd type="none" w="med" len="med"/>
                    </a:lnT>
                    <a:lnB w="6350" cap="flat" cmpd="sng" algn="ctr">
                      <a:solidFill>
                        <a:srgbClr val="DED8C7"/>
                      </a:solidFill>
                      <a:prstDash val="solid"/>
                      <a:round/>
                      <a:headEnd type="none" w="med" len="med"/>
                      <a:tailEnd type="none" w="med" len="med"/>
                    </a:lnB>
                    <a:solidFill>
                      <a:srgbClr val="F5F5F2"/>
                    </a:solidFill>
                  </a:tcPr>
                </a:tc>
                <a:tc>
                  <a:txBody>
                    <a:bodyPr/>
                    <a:lstStyle/>
                    <a:p>
                      <a:pPr marL="0" indent="0">
                        <a:buNone/>
                      </a:pPr>
                      <a:r>
                        <a:rPr lang="en-US" sz="1600" dirty="0">
                          <a:solidFill>
                            <a:srgbClr val="000000"/>
                          </a:solidFill>
                          <a:latin typeface="Liberation Sans" pitchFamily="34" charset="0"/>
                          <a:ea typeface="Liberation Sans" pitchFamily="34" charset="-122"/>
                          <a:cs typeface="Liberation Sans" pitchFamily="34" charset="-120"/>
                        </a:rPr>
                        <a:t>Sesi 1–3, 7; Workshop 1</a:t>
                      </a:r>
                      <a:endParaRPr lang="en-US" sz="1600" dirty="0">
                        <a:latin typeface="Liberation Sans" charset="0"/>
                        <a:ea typeface="Liberation Sans" charset="0"/>
                        <a:cs typeface="Liberation Sans" charset="0"/>
                      </a:endParaRPr>
                    </a:p>
                  </a:txBody>
                  <a:tcPr marL="114300" marR="114300" marT="63500" marB="63500" anchor="ctr">
                    <a:lnL w="6350" cap="flat" cmpd="sng" algn="ctr">
                      <a:solidFill>
                        <a:srgbClr val="DED8C7"/>
                      </a:solidFill>
                      <a:prstDash val="solid"/>
                      <a:round/>
                      <a:headEnd type="none" w="med" len="med"/>
                      <a:tailEnd type="none" w="med" len="med"/>
                    </a:lnL>
                    <a:lnR w="6350" cap="flat" cmpd="sng" algn="ctr">
                      <a:solidFill>
                        <a:srgbClr val="DED8C7"/>
                      </a:solidFill>
                      <a:prstDash val="solid"/>
                      <a:round/>
                      <a:headEnd type="none" w="med" len="med"/>
                      <a:tailEnd type="none" w="med" len="med"/>
                    </a:lnR>
                    <a:lnT w="6350" cap="flat" cmpd="sng" algn="ctr">
                      <a:solidFill>
                        <a:srgbClr val="DED8C7"/>
                      </a:solidFill>
                      <a:prstDash val="solid"/>
                      <a:round/>
                      <a:headEnd type="none" w="med" len="med"/>
                      <a:tailEnd type="none" w="med" len="med"/>
                    </a:lnT>
                    <a:lnB w="6350" cap="flat" cmpd="sng" algn="ctr">
                      <a:solidFill>
                        <a:srgbClr val="DED8C7"/>
                      </a:solidFill>
                      <a:prstDash val="solid"/>
                      <a:round/>
                      <a:headEnd type="none" w="med" len="med"/>
                      <a:tailEnd type="none" w="med" len="med"/>
                    </a:lnB>
                    <a:solidFill>
                      <a:srgbClr val="F5F5F2"/>
                    </a:solidFill>
                  </a:tcPr>
                </a:tc>
                <a:extLst>
                  <a:ext uri="{0D108BD9-81ED-4DB2-BD59-A6C34878D82A}">
                    <a16:rowId xmlns:a16="http://schemas.microsoft.com/office/drawing/2014/main" val="10002"/>
                  </a:ext>
                </a:extLst>
              </a:tr>
              <a:tr h="402336">
                <a:tc>
                  <a:txBody>
                    <a:bodyPr/>
                    <a:lstStyle/>
                    <a:p>
                      <a:pPr marL="0" indent="0">
                        <a:buNone/>
                      </a:pPr>
                      <a:r>
                        <a:rPr lang="en-US" sz="1600" b="1" dirty="0">
                          <a:solidFill>
                            <a:srgbClr val="000000"/>
                          </a:solidFill>
                          <a:latin typeface="Liberation Sans" pitchFamily="34" charset="0"/>
                          <a:ea typeface="Liberation Sans" pitchFamily="34" charset="-122"/>
                          <a:cs typeface="Liberation Sans" pitchFamily="34" charset="-120"/>
                        </a:rPr>
                        <a:t>P3</a:t>
                      </a:r>
                      <a:endParaRPr lang="en-US" sz="1600" dirty="0">
                        <a:latin typeface="Liberation Sans" charset="0"/>
                        <a:ea typeface="Liberation Sans" charset="0"/>
                        <a:cs typeface="Liberation Sans" charset="0"/>
                      </a:endParaRPr>
                    </a:p>
                  </a:txBody>
                  <a:tcPr marL="114300" marR="114300" marT="63500" marB="63500" anchor="ctr">
                    <a:lnL w="6350" cap="flat" cmpd="sng" algn="ctr">
                      <a:solidFill>
                        <a:srgbClr val="DED8C7"/>
                      </a:solidFill>
                      <a:prstDash val="solid"/>
                      <a:round/>
                      <a:headEnd type="none" w="med" len="med"/>
                      <a:tailEnd type="none" w="med" len="med"/>
                    </a:lnL>
                    <a:lnR w="6350" cap="flat" cmpd="sng" algn="ctr">
                      <a:solidFill>
                        <a:srgbClr val="DED8C7"/>
                      </a:solidFill>
                      <a:prstDash val="solid"/>
                      <a:round/>
                      <a:headEnd type="none" w="med" len="med"/>
                      <a:tailEnd type="none" w="med" len="med"/>
                    </a:lnR>
                    <a:lnT w="6350" cap="flat" cmpd="sng" algn="ctr">
                      <a:solidFill>
                        <a:srgbClr val="DED8C7"/>
                      </a:solidFill>
                      <a:prstDash val="solid"/>
                      <a:round/>
                      <a:headEnd type="none" w="med" len="med"/>
                      <a:tailEnd type="none" w="med" len="med"/>
                    </a:lnT>
                    <a:lnB w="6350" cap="flat" cmpd="sng" algn="ctr">
                      <a:solidFill>
                        <a:srgbClr val="DED8C7"/>
                      </a:solidFill>
                      <a:prstDash val="solid"/>
                      <a:round/>
                      <a:headEnd type="none" w="med" len="med"/>
                      <a:tailEnd type="none" w="med" len="med"/>
                    </a:lnB>
                    <a:solidFill>
                      <a:srgbClr val="FFFFFF"/>
                    </a:solidFill>
                  </a:tcPr>
                </a:tc>
                <a:tc>
                  <a:txBody>
                    <a:bodyPr/>
                    <a:lstStyle/>
                    <a:p>
                      <a:pPr marL="0" indent="0">
                        <a:buNone/>
                      </a:pPr>
                      <a:r>
                        <a:rPr lang="en-US" sz="1600" dirty="0">
                          <a:solidFill>
                            <a:srgbClr val="000000"/>
                          </a:solidFill>
                          <a:latin typeface="Liberation Sans" pitchFamily="34" charset="0"/>
                          <a:ea typeface="Liberation Sans" pitchFamily="34" charset="-122"/>
                          <a:cs typeface="Liberation Sans" pitchFamily="34" charset="-120"/>
                        </a:rPr>
                        <a:t>Metodologi Manajemen Risiko</a:t>
                      </a:r>
                      <a:endParaRPr lang="en-US" sz="1600" dirty="0">
                        <a:latin typeface="Liberation Sans" charset="0"/>
                        <a:ea typeface="Liberation Sans" charset="0"/>
                        <a:cs typeface="Liberation Sans" charset="0"/>
                      </a:endParaRPr>
                    </a:p>
                  </a:txBody>
                  <a:tcPr marL="114300" marR="114300" marT="63500" marB="63500" anchor="ctr">
                    <a:lnL w="6350" cap="flat" cmpd="sng" algn="ctr">
                      <a:solidFill>
                        <a:srgbClr val="DED8C7"/>
                      </a:solidFill>
                      <a:prstDash val="solid"/>
                      <a:round/>
                      <a:headEnd type="none" w="med" len="med"/>
                      <a:tailEnd type="none" w="med" len="med"/>
                    </a:lnL>
                    <a:lnR w="6350" cap="flat" cmpd="sng" algn="ctr">
                      <a:solidFill>
                        <a:srgbClr val="DED8C7"/>
                      </a:solidFill>
                      <a:prstDash val="solid"/>
                      <a:round/>
                      <a:headEnd type="none" w="med" len="med"/>
                      <a:tailEnd type="none" w="med" len="med"/>
                    </a:lnR>
                    <a:lnT w="6350" cap="flat" cmpd="sng" algn="ctr">
                      <a:solidFill>
                        <a:srgbClr val="DED8C7"/>
                      </a:solidFill>
                      <a:prstDash val="solid"/>
                      <a:round/>
                      <a:headEnd type="none" w="med" len="med"/>
                      <a:tailEnd type="none" w="med" len="med"/>
                    </a:lnT>
                    <a:lnB w="6350" cap="flat" cmpd="sng" algn="ctr">
                      <a:solidFill>
                        <a:srgbClr val="DED8C7"/>
                      </a:solidFill>
                      <a:prstDash val="solid"/>
                      <a:round/>
                      <a:headEnd type="none" w="med" len="med"/>
                      <a:tailEnd type="none" w="med" len="med"/>
                    </a:lnB>
                    <a:solidFill>
                      <a:srgbClr val="FFFFFF"/>
                    </a:solidFill>
                  </a:tcPr>
                </a:tc>
                <a:tc>
                  <a:txBody>
                    <a:bodyPr/>
                    <a:lstStyle/>
                    <a:p>
                      <a:pPr marL="0" indent="0">
                        <a:buNone/>
                      </a:pPr>
                      <a:r>
                        <a:rPr lang="en-US" sz="1600" dirty="0">
                          <a:solidFill>
                            <a:srgbClr val="000000"/>
                          </a:solidFill>
                          <a:latin typeface="Liberation Sans" pitchFamily="34" charset="0"/>
                          <a:ea typeface="Liberation Sans" pitchFamily="34" charset="-122"/>
                          <a:cs typeface="Liberation Sans" pitchFamily="34" charset="-120"/>
                        </a:rPr>
                        <a:t>Sesi 1–3</a:t>
                      </a:r>
                      <a:endParaRPr lang="en-US" sz="1600" dirty="0">
                        <a:latin typeface="Liberation Sans" charset="0"/>
                        <a:ea typeface="Liberation Sans" charset="0"/>
                        <a:cs typeface="Liberation Sans" charset="0"/>
                      </a:endParaRPr>
                    </a:p>
                  </a:txBody>
                  <a:tcPr marL="114300" marR="114300" marT="63500" marB="63500" anchor="ctr">
                    <a:lnL w="6350" cap="flat" cmpd="sng" algn="ctr">
                      <a:solidFill>
                        <a:srgbClr val="DED8C7"/>
                      </a:solidFill>
                      <a:prstDash val="solid"/>
                      <a:round/>
                      <a:headEnd type="none" w="med" len="med"/>
                      <a:tailEnd type="none" w="med" len="med"/>
                    </a:lnL>
                    <a:lnR w="6350" cap="flat" cmpd="sng" algn="ctr">
                      <a:solidFill>
                        <a:srgbClr val="DED8C7"/>
                      </a:solidFill>
                      <a:prstDash val="solid"/>
                      <a:round/>
                      <a:headEnd type="none" w="med" len="med"/>
                      <a:tailEnd type="none" w="med" len="med"/>
                    </a:lnR>
                    <a:lnT w="6350" cap="flat" cmpd="sng" algn="ctr">
                      <a:solidFill>
                        <a:srgbClr val="DED8C7"/>
                      </a:solidFill>
                      <a:prstDash val="solid"/>
                      <a:round/>
                      <a:headEnd type="none" w="med" len="med"/>
                      <a:tailEnd type="none" w="med" len="med"/>
                    </a:lnT>
                    <a:lnB w="6350" cap="flat" cmpd="sng" algn="ctr">
                      <a:solidFill>
                        <a:srgbClr val="DED8C7"/>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402336">
                <a:tc>
                  <a:txBody>
                    <a:bodyPr/>
                    <a:lstStyle/>
                    <a:p>
                      <a:pPr marL="0" indent="0">
                        <a:buNone/>
                      </a:pPr>
                      <a:r>
                        <a:rPr lang="en-US" sz="1600" b="1" dirty="0">
                          <a:solidFill>
                            <a:srgbClr val="000000"/>
                          </a:solidFill>
                          <a:latin typeface="Liberation Sans" pitchFamily="34" charset="0"/>
                          <a:ea typeface="Liberation Sans" pitchFamily="34" charset="-122"/>
                          <a:cs typeface="Liberation Sans" pitchFamily="34" charset="-120"/>
                        </a:rPr>
                        <a:t>P4</a:t>
                      </a:r>
                      <a:endParaRPr lang="en-US" sz="1600" dirty="0">
                        <a:latin typeface="Liberation Sans" charset="0"/>
                        <a:ea typeface="Liberation Sans" charset="0"/>
                        <a:cs typeface="Liberation Sans" charset="0"/>
                      </a:endParaRPr>
                    </a:p>
                  </a:txBody>
                  <a:tcPr marL="114300" marR="114300" marT="63500" marB="63500" anchor="ctr">
                    <a:lnL w="6350" cap="flat" cmpd="sng" algn="ctr">
                      <a:solidFill>
                        <a:srgbClr val="DED8C7"/>
                      </a:solidFill>
                      <a:prstDash val="solid"/>
                      <a:round/>
                      <a:headEnd type="none" w="med" len="med"/>
                      <a:tailEnd type="none" w="med" len="med"/>
                    </a:lnL>
                    <a:lnR w="6350" cap="flat" cmpd="sng" algn="ctr">
                      <a:solidFill>
                        <a:srgbClr val="DED8C7"/>
                      </a:solidFill>
                      <a:prstDash val="solid"/>
                      <a:round/>
                      <a:headEnd type="none" w="med" len="med"/>
                      <a:tailEnd type="none" w="med" len="med"/>
                    </a:lnR>
                    <a:lnT w="6350" cap="flat" cmpd="sng" algn="ctr">
                      <a:solidFill>
                        <a:srgbClr val="DED8C7"/>
                      </a:solidFill>
                      <a:prstDash val="solid"/>
                      <a:round/>
                      <a:headEnd type="none" w="med" len="med"/>
                      <a:tailEnd type="none" w="med" len="med"/>
                    </a:lnT>
                    <a:lnB w="6350" cap="flat" cmpd="sng" algn="ctr">
                      <a:solidFill>
                        <a:srgbClr val="DED8C7"/>
                      </a:solidFill>
                      <a:prstDash val="solid"/>
                      <a:round/>
                      <a:headEnd type="none" w="med" len="med"/>
                      <a:tailEnd type="none" w="med" len="med"/>
                    </a:lnB>
                    <a:solidFill>
                      <a:srgbClr val="F5F5F2"/>
                    </a:solidFill>
                  </a:tcPr>
                </a:tc>
                <a:tc>
                  <a:txBody>
                    <a:bodyPr/>
                    <a:lstStyle/>
                    <a:p>
                      <a:pPr marL="0" indent="0">
                        <a:buNone/>
                      </a:pPr>
                      <a:r>
                        <a:rPr lang="en-US" sz="1600" dirty="0">
                          <a:solidFill>
                            <a:srgbClr val="000000"/>
                          </a:solidFill>
                          <a:latin typeface="Liberation Sans" pitchFamily="34" charset="0"/>
                          <a:ea typeface="Liberation Sans" pitchFamily="34" charset="-122"/>
                          <a:cs typeface="Liberation Sans" pitchFamily="34" charset="-120"/>
                        </a:rPr>
                        <a:t>Identifikasi Risiko (dua versi)</a:t>
                      </a:r>
                      <a:endParaRPr lang="en-US" sz="1600" dirty="0">
                        <a:latin typeface="Liberation Sans" charset="0"/>
                        <a:ea typeface="Liberation Sans" charset="0"/>
                        <a:cs typeface="Liberation Sans" charset="0"/>
                      </a:endParaRPr>
                    </a:p>
                  </a:txBody>
                  <a:tcPr marL="114300" marR="114300" marT="63500" marB="63500" anchor="ctr">
                    <a:lnL w="6350" cap="flat" cmpd="sng" algn="ctr">
                      <a:solidFill>
                        <a:srgbClr val="DED8C7"/>
                      </a:solidFill>
                      <a:prstDash val="solid"/>
                      <a:round/>
                      <a:headEnd type="none" w="med" len="med"/>
                      <a:tailEnd type="none" w="med" len="med"/>
                    </a:lnL>
                    <a:lnR w="6350" cap="flat" cmpd="sng" algn="ctr">
                      <a:solidFill>
                        <a:srgbClr val="DED8C7"/>
                      </a:solidFill>
                      <a:prstDash val="solid"/>
                      <a:round/>
                      <a:headEnd type="none" w="med" len="med"/>
                      <a:tailEnd type="none" w="med" len="med"/>
                    </a:lnR>
                    <a:lnT w="6350" cap="flat" cmpd="sng" algn="ctr">
                      <a:solidFill>
                        <a:srgbClr val="DED8C7"/>
                      </a:solidFill>
                      <a:prstDash val="solid"/>
                      <a:round/>
                      <a:headEnd type="none" w="med" len="med"/>
                      <a:tailEnd type="none" w="med" len="med"/>
                    </a:lnT>
                    <a:lnB w="6350" cap="flat" cmpd="sng" algn="ctr">
                      <a:solidFill>
                        <a:srgbClr val="DED8C7"/>
                      </a:solidFill>
                      <a:prstDash val="solid"/>
                      <a:round/>
                      <a:headEnd type="none" w="med" len="med"/>
                      <a:tailEnd type="none" w="med" len="med"/>
                    </a:lnB>
                    <a:solidFill>
                      <a:srgbClr val="F5F5F2"/>
                    </a:solidFill>
                  </a:tcPr>
                </a:tc>
                <a:tc>
                  <a:txBody>
                    <a:bodyPr/>
                    <a:lstStyle/>
                    <a:p>
                      <a:pPr marL="0" indent="0">
                        <a:buNone/>
                      </a:pPr>
                      <a:r>
                        <a:rPr lang="en-US" sz="1600" dirty="0">
                          <a:solidFill>
                            <a:srgbClr val="000000"/>
                          </a:solidFill>
                          <a:latin typeface="Liberation Sans" pitchFamily="34" charset="0"/>
                          <a:ea typeface="Liberation Sans" pitchFamily="34" charset="-122"/>
                          <a:cs typeface="Liberation Sans" pitchFamily="34" charset="-120"/>
                        </a:rPr>
                        <a:t>Sesi 4–5</a:t>
                      </a:r>
                      <a:endParaRPr lang="en-US" sz="1600" dirty="0">
                        <a:latin typeface="Liberation Sans" charset="0"/>
                        <a:ea typeface="Liberation Sans" charset="0"/>
                        <a:cs typeface="Liberation Sans" charset="0"/>
                      </a:endParaRPr>
                    </a:p>
                  </a:txBody>
                  <a:tcPr marL="114300" marR="114300" marT="63500" marB="63500" anchor="ctr">
                    <a:lnL w="6350" cap="flat" cmpd="sng" algn="ctr">
                      <a:solidFill>
                        <a:srgbClr val="DED8C7"/>
                      </a:solidFill>
                      <a:prstDash val="solid"/>
                      <a:round/>
                      <a:headEnd type="none" w="med" len="med"/>
                      <a:tailEnd type="none" w="med" len="med"/>
                    </a:lnL>
                    <a:lnR w="6350" cap="flat" cmpd="sng" algn="ctr">
                      <a:solidFill>
                        <a:srgbClr val="DED8C7"/>
                      </a:solidFill>
                      <a:prstDash val="solid"/>
                      <a:round/>
                      <a:headEnd type="none" w="med" len="med"/>
                      <a:tailEnd type="none" w="med" len="med"/>
                    </a:lnR>
                    <a:lnT w="6350" cap="flat" cmpd="sng" algn="ctr">
                      <a:solidFill>
                        <a:srgbClr val="DED8C7"/>
                      </a:solidFill>
                      <a:prstDash val="solid"/>
                      <a:round/>
                      <a:headEnd type="none" w="med" len="med"/>
                      <a:tailEnd type="none" w="med" len="med"/>
                    </a:lnT>
                    <a:lnB w="6350" cap="flat" cmpd="sng" algn="ctr">
                      <a:solidFill>
                        <a:srgbClr val="DED8C7"/>
                      </a:solidFill>
                      <a:prstDash val="solid"/>
                      <a:round/>
                      <a:headEnd type="none" w="med" len="med"/>
                      <a:tailEnd type="none" w="med" len="med"/>
                    </a:lnB>
                    <a:solidFill>
                      <a:srgbClr val="F5F5F2"/>
                    </a:solidFill>
                  </a:tcPr>
                </a:tc>
                <a:extLst>
                  <a:ext uri="{0D108BD9-81ED-4DB2-BD59-A6C34878D82A}">
                    <a16:rowId xmlns:a16="http://schemas.microsoft.com/office/drawing/2014/main" val="10004"/>
                  </a:ext>
                </a:extLst>
              </a:tr>
              <a:tr h="402336">
                <a:tc>
                  <a:txBody>
                    <a:bodyPr/>
                    <a:lstStyle/>
                    <a:p>
                      <a:pPr marL="0" indent="0">
                        <a:buNone/>
                      </a:pPr>
                      <a:r>
                        <a:rPr lang="en-US" sz="1600" b="1" dirty="0">
                          <a:solidFill>
                            <a:srgbClr val="000000"/>
                          </a:solidFill>
                          <a:latin typeface="Liberation Sans" pitchFamily="34" charset="0"/>
                          <a:ea typeface="Liberation Sans" pitchFamily="34" charset="-122"/>
                          <a:cs typeface="Liberation Sans" pitchFamily="34" charset="-120"/>
                        </a:rPr>
                        <a:t>P5</a:t>
                      </a:r>
                      <a:endParaRPr lang="en-US" sz="1600" dirty="0">
                        <a:latin typeface="Liberation Sans" charset="0"/>
                        <a:ea typeface="Liberation Sans" charset="0"/>
                        <a:cs typeface="Liberation Sans" charset="0"/>
                      </a:endParaRPr>
                    </a:p>
                  </a:txBody>
                  <a:tcPr marL="114300" marR="114300" marT="63500" marB="63500" anchor="ctr">
                    <a:lnL w="6350" cap="flat" cmpd="sng" algn="ctr">
                      <a:solidFill>
                        <a:srgbClr val="DED8C7"/>
                      </a:solidFill>
                      <a:prstDash val="solid"/>
                      <a:round/>
                      <a:headEnd type="none" w="med" len="med"/>
                      <a:tailEnd type="none" w="med" len="med"/>
                    </a:lnL>
                    <a:lnR w="6350" cap="flat" cmpd="sng" algn="ctr">
                      <a:solidFill>
                        <a:srgbClr val="DED8C7"/>
                      </a:solidFill>
                      <a:prstDash val="solid"/>
                      <a:round/>
                      <a:headEnd type="none" w="med" len="med"/>
                      <a:tailEnd type="none" w="med" len="med"/>
                    </a:lnR>
                    <a:lnT w="6350" cap="flat" cmpd="sng" algn="ctr">
                      <a:solidFill>
                        <a:srgbClr val="DED8C7"/>
                      </a:solidFill>
                      <a:prstDash val="solid"/>
                      <a:round/>
                      <a:headEnd type="none" w="med" len="med"/>
                      <a:tailEnd type="none" w="med" len="med"/>
                    </a:lnT>
                    <a:lnB w="6350" cap="flat" cmpd="sng" algn="ctr">
                      <a:solidFill>
                        <a:srgbClr val="DED8C7"/>
                      </a:solidFill>
                      <a:prstDash val="solid"/>
                      <a:round/>
                      <a:headEnd type="none" w="med" len="med"/>
                      <a:tailEnd type="none" w="med" len="med"/>
                    </a:lnB>
                    <a:solidFill>
                      <a:srgbClr val="FFFFFF"/>
                    </a:solidFill>
                  </a:tcPr>
                </a:tc>
                <a:tc>
                  <a:txBody>
                    <a:bodyPr/>
                    <a:lstStyle/>
                    <a:p>
                      <a:pPr marL="0" indent="0">
                        <a:buNone/>
                      </a:pPr>
                      <a:r>
                        <a:rPr lang="en-US" sz="1600" dirty="0">
                          <a:solidFill>
                            <a:srgbClr val="000000"/>
                          </a:solidFill>
                          <a:latin typeface="Liberation Sans" pitchFamily="34" charset="0"/>
                          <a:ea typeface="Liberation Sans" pitchFamily="34" charset="-122"/>
                          <a:cs typeface="Liberation Sans" pitchFamily="34" charset="-120"/>
                        </a:rPr>
                        <a:t>Evaluasi Risiko (dua versi)</a:t>
                      </a:r>
                      <a:endParaRPr lang="en-US" sz="1600" dirty="0">
                        <a:latin typeface="Liberation Sans" charset="0"/>
                        <a:ea typeface="Liberation Sans" charset="0"/>
                        <a:cs typeface="Liberation Sans" charset="0"/>
                      </a:endParaRPr>
                    </a:p>
                  </a:txBody>
                  <a:tcPr marL="114300" marR="114300" marT="63500" marB="63500" anchor="ctr">
                    <a:lnL w="6350" cap="flat" cmpd="sng" algn="ctr">
                      <a:solidFill>
                        <a:srgbClr val="DED8C7"/>
                      </a:solidFill>
                      <a:prstDash val="solid"/>
                      <a:round/>
                      <a:headEnd type="none" w="med" len="med"/>
                      <a:tailEnd type="none" w="med" len="med"/>
                    </a:lnL>
                    <a:lnR w="6350" cap="flat" cmpd="sng" algn="ctr">
                      <a:solidFill>
                        <a:srgbClr val="DED8C7"/>
                      </a:solidFill>
                      <a:prstDash val="solid"/>
                      <a:round/>
                      <a:headEnd type="none" w="med" len="med"/>
                      <a:tailEnd type="none" w="med" len="med"/>
                    </a:lnR>
                    <a:lnT w="6350" cap="flat" cmpd="sng" algn="ctr">
                      <a:solidFill>
                        <a:srgbClr val="DED8C7"/>
                      </a:solidFill>
                      <a:prstDash val="solid"/>
                      <a:round/>
                      <a:headEnd type="none" w="med" len="med"/>
                      <a:tailEnd type="none" w="med" len="med"/>
                    </a:lnT>
                    <a:lnB w="6350" cap="flat" cmpd="sng" algn="ctr">
                      <a:solidFill>
                        <a:srgbClr val="DED8C7"/>
                      </a:solidFill>
                      <a:prstDash val="solid"/>
                      <a:round/>
                      <a:headEnd type="none" w="med" len="med"/>
                      <a:tailEnd type="none" w="med" len="med"/>
                    </a:lnB>
                    <a:solidFill>
                      <a:srgbClr val="FFFFFF"/>
                    </a:solidFill>
                  </a:tcPr>
                </a:tc>
                <a:tc>
                  <a:txBody>
                    <a:bodyPr/>
                    <a:lstStyle/>
                    <a:p>
                      <a:pPr marL="0" indent="0">
                        <a:buNone/>
                      </a:pPr>
                      <a:r>
                        <a:rPr lang="en-US" sz="1600" dirty="0">
                          <a:solidFill>
                            <a:srgbClr val="000000"/>
                          </a:solidFill>
                          <a:latin typeface="Liberation Sans" pitchFamily="34" charset="0"/>
                          <a:ea typeface="Liberation Sans" pitchFamily="34" charset="-122"/>
                          <a:cs typeface="Liberation Sans" pitchFamily="34" charset="-120"/>
                        </a:rPr>
                        <a:t>Sesi 5–7</a:t>
                      </a:r>
                      <a:endParaRPr lang="en-US" sz="1600" dirty="0">
                        <a:latin typeface="Liberation Sans" charset="0"/>
                        <a:ea typeface="Liberation Sans" charset="0"/>
                        <a:cs typeface="Liberation Sans" charset="0"/>
                      </a:endParaRPr>
                    </a:p>
                  </a:txBody>
                  <a:tcPr marL="114300" marR="114300" marT="63500" marB="63500" anchor="ctr">
                    <a:lnL w="6350" cap="flat" cmpd="sng" algn="ctr">
                      <a:solidFill>
                        <a:srgbClr val="DED8C7"/>
                      </a:solidFill>
                      <a:prstDash val="solid"/>
                      <a:round/>
                      <a:headEnd type="none" w="med" len="med"/>
                      <a:tailEnd type="none" w="med" len="med"/>
                    </a:lnL>
                    <a:lnR w="6350" cap="flat" cmpd="sng" algn="ctr">
                      <a:solidFill>
                        <a:srgbClr val="DED8C7"/>
                      </a:solidFill>
                      <a:prstDash val="solid"/>
                      <a:round/>
                      <a:headEnd type="none" w="med" len="med"/>
                      <a:tailEnd type="none" w="med" len="med"/>
                    </a:lnR>
                    <a:lnT w="6350" cap="flat" cmpd="sng" algn="ctr">
                      <a:solidFill>
                        <a:srgbClr val="DED8C7"/>
                      </a:solidFill>
                      <a:prstDash val="solid"/>
                      <a:round/>
                      <a:headEnd type="none" w="med" len="med"/>
                      <a:tailEnd type="none" w="med" len="med"/>
                    </a:lnT>
                    <a:lnB w="6350" cap="flat" cmpd="sng" algn="ctr">
                      <a:solidFill>
                        <a:srgbClr val="DED8C7"/>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402336">
                <a:tc>
                  <a:txBody>
                    <a:bodyPr/>
                    <a:lstStyle/>
                    <a:p>
                      <a:pPr marL="0" indent="0">
                        <a:buNone/>
                      </a:pPr>
                      <a:r>
                        <a:rPr lang="en-US" sz="1600" b="1" dirty="0">
                          <a:solidFill>
                            <a:srgbClr val="000000"/>
                          </a:solidFill>
                          <a:latin typeface="Liberation Sans" pitchFamily="34" charset="0"/>
                          <a:ea typeface="Liberation Sans" pitchFamily="34" charset="-122"/>
                          <a:cs typeface="Liberation Sans" pitchFamily="34" charset="-120"/>
                        </a:rPr>
                        <a:t>P6</a:t>
                      </a:r>
                      <a:endParaRPr lang="en-US" sz="1600" dirty="0">
                        <a:latin typeface="Liberation Sans" charset="0"/>
                        <a:ea typeface="Liberation Sans" charset="0"/>
                        <a:cs typeface="Liberation Sans" charset="0"/>
                      </a:endParaRPr>
                    </a:p>
                  </a:txBody>
                  <a:tcPr marL="114300" marR="114300" marT="63500" marB="63500" anchor="ctr">
                    <a:lnL w="6350" cap="flat" cmpd="sng" algn="ctr">
                      <a:solidFill>
                        <a:srgbClr val="DED8C7"/>
                      </a:solidFill>
                      <a:prstDash val="solid"/>
                      <a:round/>
                      <a:headEnd type="none" w="med" len="med"/>
                      <a:tailEnd type="none" w="med" len="med"/>
                    </a:lnL>
                    <a:lnR w="6350" cap="flat" cmpd="sng" algn="ctr">
                      <a:solidFill>
                        <a:srgbClr val="DED8C7"/>
                      </a:solidFill>
                      <a:prstDash val="solid"/>
                      <a:round/>
                      <a:headEnd type="none" w="med" len="med"/>
                      <a:tailEnd type="none" w="med" len="med"/>
                    </a:lnR>
                    <a:lnT w="6350" cap="flat" cmpd="sng" algn="ctr">
                      <a:solidFill>
                        <a:srgbClr val="DED8C7"/>
                      </a:solidFill>
                      <a:prstDash val="solid"/>
                      <a:round/>
                      <a:headEnd type="none" w="med" len="med"/>
                      <a:tailEnd type="none" w="med" len="med"/>
                    </a:lnT>
                    <a:lnB w="6350" cap="flat" cmpd="sng" algn="ctr">
                      <a:solidFill>
                        <a:srgbClr val="DED8C7"/>
                      </a:solidFill>
                      <a:prstDash val="solid"/>
                      <a:round/>
                      <a:headEnd type="none" w="med" len="med"/>
                      <a:tailEnd type="none" w="med" len="med"/>
                    </a:lnB>
                    <a:solidFill>
                      <a:srgbClr val="F5F5F2"/>
                    </a:solidFill>
                  </a:tcPr>
                </a:tc>
                <a:tc>
                  <a:txBody>
                    <a:bodyPr/>
                    <a:lstStyle/>
                    <a:p>
                      <a:pPr marL="0" indent="0">
                        <a:buNone/>
                      </a:pPr>
                      <a:r>
                        <a:rPr lang="en-US" sz="1600" dirty="0">
                          <a:solidFill>
                            <a:srgbClr val="000000"/>
                          </a:solidFill>
                          <a:latin typeface="Liberation Sans" pitchFamily="34" charset="0"/>
                          <a:ea typeface="Liberation Sans" pitchFamily="34" charset="-122"/>
                          <a:cs typeface="Liberation Sans" pitchFamily="34" charset="-120"/>
                        </a:rPr>
                        <a:t>Kerangka Kerja Penerapan Risiko</a:t>
                      </a:r>
                      <a:endParaRPr lang="en-US" sz="1600" dirty="0">
                        <a:latin typeface="Liberation Sans" charset="0"/>
                        <a:ea typeface="Liberation Sans" charset="0"/>
                        <a:cs typeface="Liberation Sans" charset="0"/>
                      </a:endParaRPr>
                    </a:p>
                  </a:txBody>
                  <a:tcPr marL="114300" marR="114300" marT="63500" marB="63500" anchor="ctr">
                    <a:lnL w="6350" cap="flat" cmpd="sng" algn="ctr">
                      <a:solidFill>
                        <a:srgbClr val="DED8C7"/>
                      </a:solidFill>
                      <a:prstDash val="solid"/>
                      <a:round/>
                      <a:headEnd type="none" w="med" len="med"/>
                      <a:tailEnd type="none" w="med" len="med"/>
                    </a:lnL>
                    <a:lnR w="6350" cap="flat" cmpd="sng" algn="ctr">
                      <a:solidFill>
                        <a:srgbClr val="DED8C7"/>
                      </a:solidFill>
                      <a:prstDash val="solid"/>
                      <a:round/>
                      <a:headEnd type="none" w="med" len="med"/>
                      <a:tailEnd type="none" w="med" len="med"/>
                    </a:lnR>
                    <a:lnT w="6350" cap="flat" cmpd="sng" algn="ctr">
                      <a:solidFill>
                        <a:srgbClr val="DED8C7"/>
                      </a:solidFill>
                      <a:prstDash val="solid"/>
                      <a:round/>
                      <a:headEnd type="none" w="med" len="med"/>
                      <a:tailEnd type="none" w="med" len="med"/>
                    </a:lnT>
                    <a:lnB w="6350" cap="flat" cmpd="sng" algn="ctr">
                      <a:solidFill>
                        <a:srgbClr val="DED8C7"/>
                      </a:solidFill>
                      <a:prstDash val="solid"/>
                      <a:round/>
                      <a:headEnd type="none" w="med" len="med"/>
                      <a:tailEnd type="none" w="med" len="med"/>
                    </a:lnB>
                    <a:solidFill>
                      <a:srgbClr val="F5F5F2"/>
                    </a:solidFill>
                  </a:tcPr>
                </a:tc>
                <a:tc>
                  <a:txBody>
                    <a:bodyPr/>
                    <a:lstStyle/>
                    <a:p>
                      <a:pPr marL="0" indent="0">
                        <a:buNone/>
                      </a:pPr>
                      <a:r>
                        <a:rPr lang="en-US" sz="1600" dirty="0">
                          <a:solidFill>
                            <a:srgbClr val="000000"/>
                          </a:solidFill>
                          <a:latin typeface="Liberation Sans" pitchFamily="34" charset="0"/>
                          <a:ea typeface="Liberation Sans" pitchFamily="34" charset="-122"/>
                          <a:cs typeface="Liberation Sans" pitchFamily="34" charset="-120"/>
                        </a:rPr>
                        <a:t>Sesi 2; penguatan Sesi 6–7</a:t>
                      </a:r>
                      <a:endParaRPr lang="en-US" sz="1600" dirty="0">
                        <a:latin typeface="Liberation Sans" charset="0"/>
                        <a:ea typeface="Liberation Sans" charset="0"/>
                        <a:cs typeface="Liberation Sans" charset="0"/>
                      </a:endParaRPr>
                    </a:p>
                  </a:txBody>
                  <a:tcPr marL="114300" marR="114300" marT="63500" marB="63500" anchor="ctr">
                    <a:lnL w="6350" cap="flat" cmpd="sng" algn="ctr">
                      <a:solidFill>
                        <a:srgbClr val="DED8C7"/>
                      </a:solidFill>
                      <a:prstDash val="solid"/>
                      <a:round/>
                      <a:headEnd type="none" w="med" len="med"/>
                      <a:tailEnd type="none" w="med" len="med"/>
                    </a:lnL>
                    <a:lnR w="6350" cap="flat" cmpd="sng" algn="ctr">
                      <a:solidFill>
                        <a:srgbClr val="DED8C7"/>
                      </a:solidFill>
                      <a:prstDash val="solid"/>
                      <a:round/>
                      <a:headEnd type="none" w="med" len="med"/>
                      <a:tailEnd type="none" w="med" len="med"/>
                    </a:lnR>
                    <a:lnT w="6350" cap="flat" cmpd="sng" algn="ctr">
                      <a:solidFill>
                        <a:srgbClr val="DED8C7"/>
                      </a:solidFill>
                      <a:prstDash val="solid"/>
                      <a:round/>
                      <a:headEnd type="none" w="med" len="med"/>
                      <a:tailEnd type="none" w="med" len="med"/>
                    </a:lnT>
                    <a:lnB w="6350" cap="flat" cmpd="sng" algn="ctr">
                      <a:solidFill>
                        <a:srgbClr val="DED8C7"/>
                      </a:solidFill>
                      <a:prstDash val="solid"/>
                      <a:round/>
                      <a:headEnd type="none" w="med" len="med"/>
                      <a:tailEnd type="none" w="med" len="med"/>
                    </a:lnB>
                    <a:solidFill>
                      <a:srgbClr val="F5F5F2"/>
                    </a:solidFill>
                  </a:tcPr>
                </a:tc>
                <a:extLst>
                  <a:ext uri="{0D108BD9-81ED-4DB2-BD59-A6C34878D82A}">
                    <a16:rowId xmlns:a16="http://schemas.microsoft.com/office/drawing/2014/main" val="10006"/>
                  </a:ext>
                </a:extLst>
              </a:tr>
              <a:tr h="402336">
                <a:tc>
                  <a:txBody>
                    <a:bodyPr/>
                    <a:lstStyle/>
                    <a:p>
                      <a:pPr marL="0" indent="0">
                        <a:buNone/>
                      </a:pPr>
                      <a:r>
                        <a:rPr lang="en-US" sz="1600" b="1" dirty="0">
                          <a:solidFill>
                            <a:srgbClr val="000000"/>
                          </a:solidFill>
                          <a:latin typeface="Liberation Sans" pitchFamily="34" charset="0"/>
                          <a:ea typeface="Liberation Sans" pitchFamily="34" charset="-122"/>
                          <a:cs typeface="Liberation Sans" pitchFamily="34" charset="-120"/>
                        </a:rPr>
                        <a:t>P8</a:t>
                      </a:r>
                      <a:endParaRPr lang="en-US" sz="1600" dirty="0">
                        <a:latin typeface="Liberation Sans" charset="0"/>
                        <a:ea typeface="Liberation Sans" charset="0"/>
                        <a:cs typeface="Liberation Sans" charset="0"/>
                      </a:endParaRPr>
                    </a:p>
                  </a:txBody>
                  <a:tcPr marL="114300" marR="114300" marT="63500" marB="63500" anchor="ctr">
                    <a:lnL w="6350" cap="flat" cmpd="sng" algn="ctr">
                      <a:solidFill>
                        <a:srgbClr val="DED8C7"/>
                      </a:solidFill>
                      <a:prstDash val="solid"/>
                      <a:round/>
                      <a:headEnd type="none" w="med" len="med"/>
                      <a:tailEnd type="none" w="med" len="med"/>
                    </a:lnL>
                    <a:lnR w="6350" cap="flat" cmpd="sng" algn="ctr">
                      <a:solidFill>
                        <a:srgbClr val="DED8C7"/>
                      </a:solidFill>
                      <a:prstDash val="solid"/>
                      <a:round/>
                      <a:headEnd type="none" w="med" len="med"/>
                      <a:tailEnd type="none" w="med" len="med"/>
                    </a:lnR>
                    <a:lnT w="6350" cap="flat" cmpd="sng" algn="ctr">
                      <a:solidFill>
                        <a:srgbClr val="DED8C7"/>
                      </a:solidFill>
                      <a:prstDash val="solid"/>
                      <a:round/>
                      <a:headEnd type="none" w="med" len="med"/>
                      <a:tailEnd type="none" w="med" len="med"/>
                    </a:lnT>
                    <a:lnB w="6350" cap="flat" cmpd="sng" algn="ctr">
                      <a:solidFill>
                        <a:srgbClr val="DED8C7"/>
                      </a:solidFill>
                      <a:prstDash val="solid"/>
                      <a:round/>
                      <a:headEnd type="none" w="med" len="med"/>
                      <a:tailEnd type="none" w="med" len="med"/>
                    </a:lnB>
                    <a:solidFill>
                      <a:srgbClr val="FFFFFF"/>
                    </a:solidFill>
                  </a:tcPr>
                </a:tc>
                <a:tc>
                  <a:txBody>
                    <a:bodyPr/>
                    <a:lstStyle/>
                    <a:p>
                      <a:pPr marL="0" indent="0">
                        <a:buNone/>
                      </a:pPr>
                      <a:r>
                        <a:rPr lang="en-US" sz="1600" dirty="0">
                          <a:solidFill>
                            <a:srgbClr val="000000"/>
                          </a:solidFill>
                          <a:latin typeface="Liberation Sans" pitchFamily="34" charset="0"/>
                          <a:ea typeface="Liberation Sans" pitchFamily="34" charset="-122"/>
                          <a:cs typeface="Liberation Sans" pitchFamily="34" charset="-120"/>
                        </a:rPr>
                        <a:t>Penyusunan Profil Risiko</a:t>
                      </a:r>
                      <a:endParaRPr lang="en-US" sz="1600" dirty="0">
                        <a:latin typeface="Liberation Sans" charset="0"/>
                        <a:ea typeface="Liberation Sans" charset="0"/>
                        <a:cs typeface="Liberation Sans" charset="0"/>
                      </a:endParaRPr>
                    </a:p>
                  </a:txBody>
                  <a:tcPr marL="114300" marR="114300" marT="63500" marB="63500" anchor="ctr">
                    <a:lnL w="6350" cap="flat" cmpd="sng" algn="ctr">
                      <a:solidFill>
                        <a:srgbClr val="DED8C7"/>
                      </a:solidFill>
                      <a:prstDash val="solid"/>
                      <a:round/>
                      <a:headEnd type="none" w="med" len="med"/>
                      <a:tailEnd type="none" w="med" len="med"/>
                    </a:lnL>
                    <a:lnR w="6350" cap="flat" cmpd="sng" algn="ctr">
                      <a:solidFill>
                        <a:srgbClr val="DED8C7"/>
                      </a:solidFill>
                      <a:prstDash val="solid"/>
                      <a:round/>
                      <a:headEnd type="none" w="med" len="med"/>
                      <a:tailEnd type="none" w="med" len="med"/>
                    </a:lnR>
                    <a:lnT w="6350" cap="flat" cmpd="sng" algn="ctr">
                      <a:solidFill>
                        <a:srgbClr val="DED8C7"/>
                      </a:solidFill>
                      <a:prstDash val="solid"/>
                      <a:round/>
                      <a:headEnd type="none" w="med" len="med"/>
                      <a:tailEnd type="none" w="med" len="med"/>
                    </a:lnT>
                    <a:lnB w="6350" cap="flat" cmpd="sng" algn="ctr">
                      <a:solidFill>
                        <a:srgbClr val="DED8C7"/>
                      </a:solidFill>
                      <a:prstDash val="solid"/>
                      <a:round/>
                      <a:headEnd type="none" w="med" len="med"/>
                      <a:tailEnd type="none" w="med" len="med"/>
                    </a:lnB>
                    <a:solidFill>
                      <a:srgbClr val="FFFFFF"/>
                    </a:solidFill>
                  </a:tcPr>
                </a:tc>
                <a:tc>
                  <a:txBody>
                    <a:bodyPr/>
                    <a:lstStyle/>
                    <a:p>
                      <a:pPr marL="0" indent="0">
                        <a:buNone/>
                      </a:pPr>
                      <a:r>
                        <a:rPr lang="en-US" sz="1600" dirty="0">
                          <a:solidFill>
                            <a:srgbClr val="000000"/>
                          </a:solidFill>
                          <a:latin typeface="Liberation Sans" pitchFamily="34" charset="0"/>
                          <a:ea typeface="Liberation Sans" pitchFamily="34" charset="-122"/>
                          <a:cs typeface="Liberation Sans" pitchFamily="34" charset="-120"/>
                        </a:rPr>
                        <a:t>Sesi 5 dan 8</a:t>
                      </a:r>
                      <a:endParaRPr lang="en-US" sz="1600" dirty="0">
                        <a:latin typeface="Liberation Sans" charset="0"/>
                        <a:ea typeface="Liberation Sans" charset="0"/>
                        <a:cs typeface="Liberation Sans" charset="0"/>
                      </a:endParaRPr>
                    </a:p>
                  </a:txBody>
                  <a:tcPr marL="114300" marR="114300" marT="63500" marB="63500" anchor="ctr">
                    <a:lnL w="6350" cap="flat" cmpd="sng" algn="ctr">
                      <a:solidFill>
                        <a:srgbClr val="DED8C7"/>
                      </a:solidFill>
                      <a:prstDash val="solid"/>
                      <a:round/>
                      <a:headEnd type="none" w="med" len="med"/>
                      <a:tailEnd type="none" w="med" len="med"/>
                    </a:lnL>
                    <a:lnR w="6350" cap="flat" cmpd="sng" algn="ctr">
                      <a:solidFill>
                        <a:srgbClr val="DED8C7"/>
                      </a:solidFill>
                      <a:prstDash val="solid"/>
                      <a:round/>
                      <a:headEnd type="none" w="med" len="med"/>
                      <a:tailEnd type="none" w="med" len="med"/>
                    </a:lnR>
                    <a:lnT w="6350" cap="flat" cmpd="sng" algn="ctr">
                      <a:solidFill>
                        <a:srgbClr val="DED8C7"/>
                      </a:solidFill>
                      <a:prstDash val="solid"/>
                      <a:round/>
                      <a:headEnd type="none" w="med" len="med"/>
                      <a:tailEnd type="none" w="med" len="med"/>
                    </a:lnT>
                    <a:lnB w="6350" cap="flat" cmpd="sng" algn="ctr">
                      <a:solidFill>
                        <a:srgbClr val="DED8C7"/>
                      </a:solidFill>
                      <a:prstDash val="solid"/>
                      <a:round/>
                      <a:headEnd type="none" w="med" len="med"/>
                      <a:tailEnd type="none" w="med" len="med"/>
                    </a:lnB>
                    <a:solidFill>
                      <a:srgbClr val="FFFFFF"/>
                    </a:solidFill>
                  </a:tcPr>
                </a:tc>
                <a:extLst>
                  <a:ext uri="{0D108BD9-81ED-4DB2-BD59-A6C34878D82A}">
                    <a16:rowId xmlns:a16="http://schemas.microsoft.com/office/drawing/2014/main" val="10007"/>
                  </a:ext>
                </a:extLst>
              </a:tr>
            </a:tbl>
          </a:graphicData>
        </a:graphic>
      </p:graphicFrame>
      <p:sp>
        <p:nvSpPr>
          <p:cNvPr id="15" name="source_footer"/>
          <p:cNvSpPr/>
          <p:nvPr/>
        </p:nvSpPr>
        <p:spPr>
          <a:xfrm>
            <a:off x="548640" y="6144768"/>
            <a:ext cx="11091672" cy="164592"/>
          </a:xfrm>
          <a:prstGeom prst="rect">
            <a:avLst/>
          </a:prstGeom>
          <a:noFill/>
          <a:ln/>
        </p:spPr>
        <p:txBody>
          <a:bodyPr wrap="square" lIns="0" tIns="0" rIns="0" bIns="0" rtlCol="0" anchor="t"/>
          <a:lstStyle/>
          <a:p>
            <a:pPr marL="0" indent="0">
              <a:lnSpc>
                <a:spcPct val="110000"/>
              </a:lnSpc>
              <a:buNone/>
            </a:pPr>
            <a:r>
              <a:rPr lang="en-US" sz="1050" dirty="0">
                <a:solidFill>
                  <a:srgbClr val="59616C"/>
                </a:solidFill>
                <a:latin typeface="Liberation Sans" pitchFamily="34" charset="0"/>
                <a:ea typeface="Liberation Sans" pitchFamily="34" charset="-122"/>
                <a:cs typeface="Liberation Sans" pitchFamily="34" charset="-120"/>
              </a:rPr>
              <a:t>P = nomor pertemuan pada berkas sumber. Versi ganda P4/P5 tidak menambah durasi; berkas P7 tidak terlampir.</a:t>
            </a:r>
            <a:endParaRPr lang="en-US" sz="105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a:effectLst/>
      </p:bgPr>
    </p:bg>
    <p:spTree>
      <p:nvGrpSpPr>
        <p:cNvPr id="1" name=""/>
        <p:cNvGrpSpPr/>
        <p:nvPr/>
      </p:nvGrpSpPr>
      <p:grpSpPr>
        <a:xfrm>
          <a:off x="0" y="0"/>
          <a:ext cx="0" cy="0"/>
          <a:chOff x="0" y="0"/>
          <a:chExt cx="0" cy="0"/>
        </a:xfrm>
      </p:grpSpPr>
      <p:sp>
        <p:nvSpPr>
          <p:cNvPr id="2" name="gold_header"/>
          <p:cNvSpPr/>
          <p:nvPr/>
        </p:nvSpPr>
        <p:spPr>
          <a:xfrm>
            <a:off x="0" y="0"/>
            <a:ext cx="12192000" cy="457200"/>
          </a:xfrm>
          <a:prstGeom prst="rect">
            <a:avLst/>
          </a:prstGeom>
          <a:solidFill>
            <a:srgbClr val="D6AF45"/>
          </a:solidFill>
          <a:ln w="7620">
            <a:solidFill>
              <a:srgbClr val="D6AF45"/>
            </a:solidFill>
            <a:prstDash val="solid"/>
          </a:ln>
        </p:spPr>
        <p:txBody>
          <a:bodyPr/>
          <a:lstStyle/>
          <a:p>
            <a:endParaRPr lang="en-US"/>
          </a:p>
        </p:txBody>
      </p:sp>
      <p:sp>
        <p:nvSpPr>
          <p:cNvPr id="3" name="white_header_panel"/>
          <p:cNvSpPr/>
          <p:nvPr/>
        </p:nvSpPr>
        <p:spPr>
          <a:xfrm>
            <a:off x="8366760" y="0"/>
            <a:ext cx="3825240" cy="457200"/>
          </a:xfrm>
          <a:prstGeom prst="rect">
            <a:avLst/>
          </a:prstGeom>
          <a:solidFill>
            <a:srgbClr val="FFFFFF"/>
          </a:solidFill>
          <a:ln w="7620">
            <a:solidFill>
              <a:srgbClr val="FFFFFF"/>
            </a:solidFill>
            <a:prstDash val="solid"/>
          </a:ln>
        </p:spPr>
        <p:txBody>
          <a:bodyPr/>
          <a:lstStyle/>
          <a:p>
            <a:endParaRPr lang="en-US"/>
          </a:p>
        </p:txBody>
      </p:sp>
      <p:sp>
        <p:nvSpPr>
          <p:cNvPr id="4" name="header_course"/>
          <p:cNvSpPr/>
          <p:nvPr/>
        </p:nvSpPr>
        <p:spPr>
          <a:xfrm>
            <a:off x="548640" y="132588"/>
            <a:ext cx="7498080" cy="201168"/>
          </a:xfrm>
          <a:prstGeom prst="rect">
            <a:avLst/>
          </a:prstGeom>
          <a:noFill/>
          <a:ln/>
        </p:spPr>
        <p:txBody>
          <a:bodyPr wrap="square" lIns="0" tIns="0" rIns="0" bIns="0" rtlCol="0" anchor="t"/>
          <a:lstStyle/>
          <a:p>
            <a:pPr marL="0" indent="0">
              <a:lnSpc>
                <a:spcPct val="110000"/>
              </a:lnSpc>
              <a:buNone/>
            </a:pPr>
            <a:r>
              <a:rPr lang="en-US" sz="1200" b="1" dirty="0">
                <a:solidFill>
                  <a:srgbClr val="222831"/>
                </a:solidFill>
                <a:latin typeface="Liberation Sans" pitchFamily="34" charset="0"/>
                <a:ea typeface="Liberation Sans" pitchFamily="34" charset="-122"/>
                <a:cs typeface="Liberation Sans" pitchFamily="34" charset="-120"/>
              </a:rPr>
              <a:t>ChRMP  |  AGENDA DAN OUTLINE</a:t>
            </a:r>
            <a:endParaRPr lang="en-US" sz="1200" dirty="0"/>
          </a:p>
        </p:txBody>
      </p:sp>
      <p:sp>
        <p:nvSpPr>
          <p:cNvPr id="5" name="header_venue"/>
          <p:cNvSpPr/>
          <p:nvPr/>
        </p:nvSpPr>
        <p:spPr>
          <a:xfrm>
            <a:off x="8613648" y="132588"/>
            <a:ext cx="3017520" cy="201168"/>
          </a:xfrm>
          <a:prstGeom prst="rect">
            <a:avLst/>
          </a:prstGeom>
          <a:noFill/>
          <a:ln/>
        </p:spPr>
        <p:txBody>
          <a:bodyPr wrap="square" lIns="0" tIns="0" rIns="0" bIns="0" rtlCol="0" anchor="t"/>
          <a:lstStyle/>
          <a:p>
            <a:pPr marL="0" indent="0" algn="r">
              <a:lnSpc>
                <a:spcPct val="110000"/>
              </a:lnSpc>
              <a:buNone/>
            </a:pPr>
            <a:r>
              <a:rPr lang="en-US" sz="1200" b="1" dirty="0">
                <a:solidFill>
                  <a:srgbClr val="8C681A"/>
                </a:solidFill>
                <a:latin typeface="Liberation Sans" pitchFamily="34" charset="0"/>
                <a:ea typeface="Liberation Sans" pitchFamily="34" charset="-122"/>
                <a:cs typeface="Liberation Sans" pitchFamily="34" charset="-120"/>
              </a:rPr>
              <a:t>IHT BPK RI  |  CAWANG</a:t>
            </a:r>
            <a:endParaRPr lang="en-US" sz="1200" dirty="0"/>
          </a:p>
        </p:txBody>
      </p:sp>
      <p:sp>
        <p:nvSpPr>
          <p:cNvPr id="6" name="gold_footer"/>
          <p:cNvSpPr/>
          <p:nvPr/>
        </p:nvSpPr>
        <p:spPr>
          <a:xfrm>
            <a:off x="0" y="6437376"/>
            <a:ext cx="12192000" cy="420624"/>
          </a:xfrm>
          <a:prstGeom prst="rect">
            <a:avLst/>
          </a:prstGeom>
          <a:solidFill>
            <a:srgbClr val="D6AF45"/>
          </a:solidFill>
          <a:ln w="7620">
            <a:solidFill>
              <a:srgbClr val="D6AF45"/>
            </a:solidFill>
            <a:prstDash val="solid"/>
          </a:ln>
        </p:spPr>
        <p:txBody>
          <a:bodyPr/>
          <a:lstStyle/>
          <a:p>
            <a:endParaRPr lang="en-US"/>
          </a:p>
        </p:txBody>
      </p:sp>
      <p:sp>
        <p:nvSpPr>
          <p:cNvPr id="7" name="white_footer_panel"/>
          <p:cNvSpPr/>
          <p:nvPr/>
        </p:nvSpPr>
        <p:spPr>
          <a:xfrm>
            <a:off x="0" y="6437376"/>
            <a:ext cx="8366760" cy="420624"/>
          </a:xfrm>
          <a:prstGeom prst="rect">
            <a:avLst/>
          </a:prstGeom>
          <a:solidFill>
            <a:srgbClr val="FFFFFF"/>
          </a:solidFill>
          <a:ln w="7620">
            <a:solidFill>
              <a:srgbClr val="FFFFFF"/>
            </a:solidFill>
            <a:prstDash val="solid"/>
          </a:ln>
        </p:spPr>
        <p:txBody>
          <a:bodyPr/>
          <a:lstStyle/>
          <a:p>
            <a:endParaRPr lang="en-US"/>
          </a:p>
        </p:txBody>
      </p:sp>
      <p:sp>
        <p:nvSpPr>
          <p:cNvPr id="8" name="footer_presenter"/>
          <p:cNvSpPr/>
          <p:nvPr/>
        </p:nvSpPr>
        <p:spPr>
          <a:xfrm>
            <a:off x="548640" y="6556248"/>
            <a:ext cx="7589520" cy="164592"/>
          </a:xfrm>
          <a:prstGeom prst="rect">
            <a:avLst/>
          </a:prstGeom>
          <a:noFill/>
          <a:ln/>
        </p:spPr>
        <p:txBody>
          <a:bodyPr wrap="square" lIns="0" tIns="0" rIns="0" bIns="0" rtlCol="0" anchor="t"/>
          <a:lstStyle/>
          <a:p>
            <a:pPr marL="0" indent="0">
              <a:lnSpc>
                <a:spcPct val="110000"/>
              </a:lnSpc>
              <a:buNone/>
            </a:pPr>
            <a:r>
              <a:rPr lang="en-US" sz="1050" dirty="0">
                <a:solidFill>
                  <a:srgbClr val="59616C"/>
                </a:solidFill>
                <a:latin typeface="Liberation Sans" pitchFamily="34" charset="0"/>
                <a:ea typeface="Liberation Sans" pitchFamily="34" charset="-122"/>
                <a:cs typeface="Liberation Sans" pitchFamily="34" charset="-120"/>
              </a:rPr>
              <a:t>Prof. Dr. Ahmad Subagyo  |  SBKI Training &amp; Consulting</a:t>
            </a:r>
            <a:endParaRPr lang="en-US" sz="1050" dirty="0"/>
          </a:p>
        </p:txBody>
      </p:sp>
      <p:sp>
        <p:nvSpPr>
          <p:cNvPr id="9" name="footer_date"/>
          <p:cNvSpPr/>
          <p:nvPr/>
        </p:nvSpPr>
        <p:spPr>
          <a:xfrm>
            <a:off x="8595360" y="6547104"/>
            <a:ext cx="2468880" cy="182880"/>
          </a:xfrm>
          <a:prstGeom prst="rect">
            <a:avLst/>
          </a:prstGeom>
          <a:noFill/>
          <a:ln/>
        </p:spPr>
        <p:txBody>
          <a:bodyPr wrap="square" lIns="0" tIns="0" rIns="0" bIns="0" rtlCol="0" anchor="t"/>
          <a:lstStyle/>
          <a:p>
            <a:pPr marL="0" indent="0" algn="r">
              <a:lnSpc>
                <a:spcPct val="110000"/>
              </a:lnSpc>
              <a:buNone/>
            </a:pPr>
            <a:r>
              <a:rPr lang="en-US" sz="1050" b="1" dirty="0">
                <a:solidFill>
                  <a:srgbClr val="222831"/>
                </a:solidFill>
                <a:latin typeface="Liberation Sans" pitchFamily="34" charset="0"/>
                <a:ea typeface="Liberation Sans" pitchFamily="34" charset="-122"/>
                <a:cs typeface="Liberation Sans" pitchFamily="34" charset="-120"/>
              </a:rPr>
              <a:t>3–4 November 2026</a:t>
            </a:r>
            <a:endParaRPr lang="en-US" sz="1050" dirty="0"/>
          </a:p>
        </p:txBody>
      </p:sp>
      <p:sp>
        <p:nvSpPr>
          <p:cNvPr id="10" name="footer_page"/>
          <p:cNvSpPr/>
          <p:nvPr/>
        </p:nvSpPr>
        <p:spPr>
          <a:xfrm>
            <a:off x="11301984" y="6533388"/>
            <a:ext cx="338328" cy="210312"/>
          </a:xfrm>
          <a:prstGeom prst="rect">
            <a:avLst/>
          </a:prstGeom>
          <a:noFill/>
          <a:ln/>
        </p:spPr>
        <p:txBody>
          <a:bodyPr wrap="square" lIns="0" tIns="0" rIns="0" bIns="0" rtlCol="0" anchor="t"/>
          <a:lstStyle/>
          <a:p>
            <a:pPr marL="0" indent="0" algn="r">
              <a:lnSpc>
                <a:spcPct val="110000"/>
              </a:lnSpc>
              <a:buNone/>
            </a:pPr>
            <a:r>
              <a:rPr lang="en-US" sz="1200" b="1" dirty="0">
                <a:solidFill>
                  <a:srgbClr val="222831"/>
                </a:solidFill>
                <a:latin typeface="Liberation Sans" pitchFamily="34" charset="0"/>
                <a:ea typeface="Liberation Sans" pitchFamily="34" charset="-122"/>
                <a:cs typeface="Liberation Sans" pitchFamily="34" charset="-120"/>
              </a:rPr>
              <a:t>17</a:t>
            </a:r>
            <a:endParaRPr lang="en-US" sz="1200" dirty="0"/>
          </a:p>
        </p:txBody>
      </p:sp>
      <p:sp>
        <p:nvSpPr>
          <p:cNvPr id="11" name="section"/>
          <p:cNvSpPr/>
          <p:nvPr/>
        </p:nvSpPr>
        <p:spPr>
          <a:xfrm>
            <a:off x="548640" y="694944"/>
            <a:ext cx="11091672" cy="246888"/>
          </a:xfrm>
          <a:prstGeom prst="rect">
            <a:avLst/>
          </a:prstGeom>
          <a:noFill/>
          <a:ln/>
        </p:spPr>
        <p:txBody>
          <a:bodyPr wrap="square" lIns="0" tIns="0" rIns="0" bIns="0" rtlCol="0" anchor="t"/>
          <a:lstStyle/>
          <a:p>
            <a:pPr marL="0" indent="0">
              <a:lnSpc>
                <a:spcPct val="110000"/>
              </a:lnSpc>
              <a:buNone/>
            </a:pPr>
            <a:r>
              <a:rPr lang="en-US" sz="1400" b="1" dirty="0">
                <a:solidFill>
                  <a:srgbClr val="8C681A"/>
                </a:solidFill>
                <a:latin typeface="Liberation Sans" pitchFamily="34" charset="0"/>
                <a:ea typeface="Liberation Sans" pitchFamily="34" charset="-122"/>
                <a:cs typeface="Liberation Sans" pitchFamily="34" charset="-120"/>
              </a:rPr>
              <a:t>PERSIAPAN MATERI</a:t>
            </a:r>
            <a:endParaRPr lang="en-US" sz="1400" dirty="0"/>
          </a:p>
        </p:txBody>
      </p:sp>
      <p:sp>
        <p:nvSpPr>
          <p:cNvPr id="12" name="title"/>
          <p:cNvSpPr/>
          <p:nvPr/>
        </p:nvSpPr>
        <p:spPr>
          <a:xfrm>
            <a:off x="548640" y="1060704"/>
            <a:ext cx="11091672" cy="594360"/>
          </a:xfrm>
          <a:prstGeom prst="rect">
            <a:avLst/>
          </a:prstGeom>
          <a:noFill/>
          <a:ln/>
        </p:spPr>
        <p:txBody>
          <a:bodyPr wrap="square" lIns="0" tIns="0" rIns="0" bIns="0" rtlCol="0" anchor="t"/>
          <a:lstStyle/>
          <a:p>
            <a:pPr marL="0" indent="0">
              <a:lnSpc>
                <a:spcPct val="110000"/>
              </a:lnSpc>
              <a:buNone/>
            </a:pPr>
            <a:r>
              <a:rPr lang="en-US" sz="3600" b="1" dirty="0">
                <a:solidFill>
                  <a:srgbClr val="222831"/>
                </a:solidFill>
                <a:latin typeface="Liberation Sans" pitchFamily="34" charset="0"/>
                <a:ea typeface="Liberation Sans" pitchFamily="34" charset="-122"/>
                <a:cs typeface="Liberation Sans" pitchFamily="34" charset="-120"/>
              </a:rPr>
              <a:t>Selaraskan bahan dengan konteks BPK</a:t>
            </a:r>
            <a:endParaRPr lang="en-US" sz="3600" dirty="0"/>
          </a:p>
        </p:txBody>
      </p:sp>
      <p:sp>
        <p:nvSpPr>
          <p:cNvPr id="13" name="subtitle"/>
          <p:cNvSpPr/>
          <p:nvPr/>
        </p:nvSpPr>
        <p:spPr>
          <a:xfrm>
            <a:off x="548640" y="1728216"/>
            <a:ext cx="11091672" cy="320040"/>
          </a:xfrm>
          <a:prstGeom prst="rect">
            <a:avLst/>
          </a:prstGeom>
          <a:noFill/>
          <a:ln/>
        </p:spPr>
        <p:txBody>
          <a:bodyPr wrap="square" lIns="0" tIns="0" rIns="0" bIns="0" rtlCol="0" anchor="t"/>
          <a:lstStyle/>
          <a:p>
            <a:pPr marL="0" indent="0">
              <a:lnSpc>
                <a:spcPct val="110000"/>
              </a:lnSpc>
              <a:buNone/>
            </a:pPr>
            <a:r>
              <a:rPr lang="en-US" sz="1600" dirty="0">
                <a:solidFill>
                  <a:srgbClr val="59616C"/>
                </a:solidFill>
                <a:latin typeface="Liberation Sans" pitchFamily="34" charset="0"/>
                <a:ea typeface="Liberation Sans" pitchFamily="34" charset="-122"/>
                <a:cs typeface="Liberation Sans" pitchFamily="34" charset="-120"/>
              </a:rPr>
              <a:t>Adaptasi contoh dan kriteria; bukan perubahan metodologi pemeriksaan</a:t>
            </a:r>
            <a:endParaRPr lang="en-US" sz="1600" dirty="0"/>
          </a:p>
        </p:txBody>
      </p:sp>
      <p:sp>
        <p:nvSpPr>
          <p:cNvPr id="14" name="prephead0"/>
          <p:cNvSpPr/>
          <p:nvPr/>
        </p:nvSpPr>
        <p:spPr>
          <a:xfrm>
            <a:off x="548640" y="2368296"/>
            <a:ext cx="2852928" cy="640080"/>
          </a:xfrm>
          <a:prstGeom prst="rect">
            <a:avLst/>
          </a:prstGeom>
          <a:noFill/>
          <a:ln/>
        </p:spPr>
        <p:txBody>
          <a:bodyPr wrap="square" lIns="0" tIns="0" rIns="0" bIns="0" rtlCol="0" anchor="t"/>
          <a:lstStyle/>
          <a:p>
            <a:pPr marL="0" indent="0">
              <a:lnSpc>
                <a:spcPct val="110000"/>
              </a:lnSpc>
              <a:buNone/>
            </a:pPr>
            <a:r>
              <a:rPr lang="en-US" sz="2200" b="1" dirty="0">
                <a:solidFill>
                  <a:srgbClr val="8C681A"/>
                </a:solidFill>
                <a:latin typeface="Liberation Sans" pitchFamily="34" charset="0"/>
                <a:ea typeface="Liberation Sans" pitchFamily="34" charset="-122"/>
                <a:cs typeface="Liberation Sans" pitchFamily="34" charset="-120"/>
              </a:rPr>
              <a:t>Konteks sektor publik</a:t>
            </a:r>
            <a:endParaRPr lang="en-US" sz="2200" dirty="0"/>
          </a:p>
        </p:txBody>
      </p:sp>
      <p:sp>
        <p:nvSpPr>
          <p:cNvPr id="15" name="prepbody0"/>
          <p:cNvSpPr/>
          <p:nvPr/>
        </p:nvSpPr>
        <p:spPr>
          <a:xfrm>
            <a:off x="3675888" y="2377440"/>
            <a:ext cx="7964424" cy="832104"/>
          </a:xfrm>
          <a:prstGeom prst="rect">
            <a:avLst/>
          </a:prstGeom>
          <a:noFill/>
          <a:ln/>
        </p:spPr>
        <p:txBody>
          <a:bodyPr wrap="square" lIns="0" tIns="0" rIns="0" bIns="0" rtlCol="0" anchor="t"/>
          <a:lstStyle/>
          <a:p>
            <a:pPr marL="0" indent="0">
              <a:lnSpc>
                <a:spcPct val="110000"/>
              </a:lnSpc>
              <a:buNone/>
            </a:pPr>
            <a:r>
              <a:rPr lang="en-US" sz="1800" dirty="0">
                <a:solidFill>
                  <a:srgbClr val="222831"/>
                </a:solidFill>
                <a:latin typeface="Liberation Sans" pitchFamily="34" charset="0"/>
                <a:ea typeface="Liberation Sans" pitchFamily="34" charset="-122"/>
                <a:cs typeface="Liberation Sans" pitchFamily="34" charset="-120"/>
              </a:rPr>
              <a:t>Gunakan sasaran, mutu keluaran, tenggat, sumber daya, keamanan informasi, dan akuntabilitas. Struktur peran mengikuti dokumen internal.</a:t>
            </a:r>
            <a:endParaRPr lang="en-US" sz="1800" dirty="0"/>
          </a:p>
        </p:txBody>
      </p:sp>
      <p:sp>
        <p:nvSpPr>
          <p:cNvPr id="16" name="preprule0"/>
          <p:cNvSpPr/>
          <p:nvPr/>
        </p:nvSpPr>
        <p:spPr>
          <a:xfrm>
            <a:off x="548640" y="3319272"/>
            <a:ext cx="11091672" cy="0"/>
          </a:xfrm>
          <a:prstGeom prst="line">
            <a:avLst/>
          </a:prstGeom>
          <a:noFill/>
          <a:ln w="8890">
            <a:solidFill>
              <a:srgbClr val="DED8C7"/>
            </a:solidFill>
            <a:prstDash val="solid"/>
          </a:ln>
        </p:spPr>
        <p:txBody>
          <a:bodyPr/>
          <a:lstStyle/>
          <a:p>
            <a:endParaRPr lang="en-US"/>
          </a:p>
        </p:txBody>
      </p:sp>
      <p:sp>
        <p:nvSpPr>
          <p:cNvPr id="17" name="prephead1"/>
          <p:cNvSpPr/>
          <p:nvPr/>
        </p:nvSpPr>
        <p:spPr>
          <a:xfrm>
            <a:off x="548640" y="3474720"/>
            <a:ext cx="2852928" cy="640080"/>
          </a:xfrm>
          <a:prstGeom prst="rect">
            <a:avLst/>
          </a:prstGeom>
          <a:noFill/>
          <a:ln/>
        </p:spPr>
        <p:txBody>
          <a:bodyPr wrap="square" lIns="0" tIns="0" rIns="0" bIns="0" rtlCol="0" anchor="t"/>
          <a:lstStyle/>
          <a:p>
            <a:pPr marL="0" indent="0">
              <a:lnSpc>
                <a:spcPct val="110000"/>
              </a:lnSpc>
              <a:buNone/>
            </a:pPr>
            <a:r>
              <a:rPr lang="en-US" sz="2200" b="1" dirty="0">
                <a:solidFill>
                  <a:srgbClr val="8C681A"/>
                </a:solidFill>
                <a:latin typeface="Liberation Sans" pitchFamily="34" charset="0"/>
                <a:ea typeface="Liberation Sans" pitchFamily="34" charset="-122"/>
                <a:cs typeface="Liberation Sans" pitchFamily="34" charset="-120"/>
              </a:rPr>
              <a:t>Kriteria dan rujukan</a:t>
            </a:r>
            <a:endParaRPr lang="en-US" sz="2200" dirty="0"/>
          </a:p>
        </p:txBody>
      </p:sp>
      <p:sp>
        <p:nvSpPr>
          <p:cNvPr id="18" name="prepbody1"/>
          <p:cNvSpPr/>
          <p:nvPr/>
        </p:nvSpPr>
        <p:spPr>
          <a:xfrm>
            <a:off x="3675888" y="3483864"/>
            <a:ext cx="7964424" cy="832104"/>
          </a:xfrm>
          <a:prstGeom prst="rect">
            <a:avLst/>
          </a:prstGeom>
          <a:noFill/>
          <a:ln/>
        </p:spPr>
        <p:txBody>
          <a:bodyPr wrap="square" lIns="0" tIns="0" rIns="0" bIns="0" rtlCol="0" anchor="t"/>
          <a:lstStyle/>
          <a:p>
            <a:pPr marL="0" indent="0">
              <a:lnSpc>
                <a:spcPct val="110000"/>
              </a:lnSpc>
              <a:buNone/>
            </a:pPr>
            <a:r>
              <a:rPr lang="en-US" sz="1800" dirty="0">
                <a:solidFill>
                  <a:srgbClr val="222831"/>
                </a:solidFill>
                <a:latin typeface="Liberation Sans" pitchFamily="34" charset="0"/>
                <a:ea typeface="Liberation Sans" pitchFamily="34" charset="-122"/>
                <a:cs typeface="Liberation Sans" pitchFamily="34" charset="-120"/>
              </a:rPr>
              <a:t>Samakan skala kemungkinan, dampak, dan matriks. Rujukan umum: ISO 31000:2018 dan teknik IEC 31010:2019.</a:t>
            </a:r>
            <a:endParaRPr lang="en-US" sz="1800" dirty="0"/>
          </a:p>
        </p:txBody>
      </p:sp>
      <p:sp>
        <p:nvSpPr>
          <p:cNvPr id="19" name="preprule1"/>
          <p:cNvSpPr/>
          <p:nvPr/>
        </p:nvSpPr>
        <p:spPr>
          <a:xfrm>
            <a:off x="548640" y="4425696"/>
            <a:ext cx="11091672" cy="0"/>
          </a:xfrm>
          <a:prstGeom prst="line">
            <a:avLst/>
          </a:prstGeom>
          <a:noFill/>
          <a:ln w="8890">
            <a:solidFill>
              <a:srgbClr val="DED8C7"/>
            </a:solidFill>
            <a:prstDash val="solid"/>
          </a:ln>
        </p:spPr>
        <p:txBody>
          <a:bodyPr/>
          <a:lstStyle/>
          <a:p>
            <a:endParaRPr lang="en-US"/>
          </a:p>
        </p:txBody>
      </p:sp>
      <p:sp>
        <p:nvSpPr>
          <p:cNvPr id="20" name="prephead2"/>
          <p:cNvSpPr/>
          <p:nvPr/>
        </p:nvSpPr>
        <p:spPr>
          <a:xfrm>
            <a:off x="548640" y="4581144"/>
            <a:ext cx="2852928" cy="640080"/>
          </a:xfrm>
          <a:prstGeom prst="rect">
            <a:avLst/>
          </a:prstGeom>
          <a:noFill/>
          <a:ln/>
        </p:spPr>
        <p:txBody>
          <a:bodyPr wrap="square" lIns="0" tIns="0" rIns="0" bIns="0" rtlCol="0" anchor="t"/>
          <a:lstStyle/>
          <a:p>
            <a:pPr marL="0" indent="0">
              <a:lnSpc>
                <a:spcPct val="110000"/>
              </a:lnSpc>
              <a:buNone/>
            </a:pPr>
            <a:r>
              <a:rPr lang="en-US" sz="2200" b="1" dirty="0">
                <a:solidFill>
                  <a:srgbClr val="8C681A"/>
                </a:solidFill>
                <a:latin typeface="Liberation Sans" pitchFamily="34" charset="0"/>
                <a:ea typeface="Liberation Sans" pitchFamily="34" charset="-122"/>
                <a:cs typeface="Liberation Sans" pitchFamily="34" charset="-120"/>
              </a:rPr>
              <a:t>Informasi yang aman</a:t>
            </a:r>
            <a:endParaRPr lang="en-US" sz="2200" dirty="0"/>
          </a:p>
        </p:txBody>
      </p:sp>
      <p:sp>
        <p:nvSpPr>
          <p:cNvPr id="21" name="prepbody2"/>
          <p:cNvSpPr/>
          <p:nvPr/>
        </p:nvSpPr>
        <p:spPr>
          <a:xfrm>
            <a:off x="3675888" y="4590288"/>
            <a:ext cx="7964424" cy="832104"/>
          </a:xfrm>
          <a:prstGeom prst="rect">
            <a:avLst/>
          </a:prstGeom>
          <a:noFill/>
          <a:ln/>
        </p:spPr>
        <p:txBody>
          <a:bodyPr wrap="square" lIns="0" tIns="0" rIns="0" bIns="0" rtlCol="0" anchor="t"/>
          <a:lstStyle/>
          <a:p>
            <a:pPr marL="0" indent="0">
              <a:lnSpc>
                <a:spcPct val="110000"/>
              </a:lnSpc>
              <a:buNone/>
            </a:pPr>
            <a:r>
              <a:rPr lang="en-US" sz="1800" dirty="0">
                <a:solidFill>
                  <a:srgbClr val="222831"/>
                </a:solidFill>
                <a:latin typeface="Liberation Sans" pitchFamily="34" charset="0"/>
                <a:ea typeface="Liberation Sans" pitchFamily="34" charset="-122"/>
                <a:cs typeface="Liberation Sans" pitchFamily="34" charset="-120"/>
              </a:rPr>
              <a:t>Gunakan kasus rekaan atau data yang diizinkan dan dianonimkan. Jangan memakai informasi pemeriksaan yang sensitif.</a:t>
            </a:r>
            <a:endParaRPr lang="en-US" sz="1800" dirty="0"/>
          </a:p>
        </p:txBody>
      </p:sp>
      <p:sp>
        <p:nvSpPr>
          <p:cNvPr id="22" name="source_footer"/>
          <p:cNvSpPr/>
          <p:nvPr/>
        </p:nvSpPr>
        <p:spPr>
          <a:xfrm>
            <a:off x="548640" y="6144768"/>
            <a:ext cx="11091672" cy="164592"/>
          </a:xfrm>
          <a:prstGeom prst="rect">
            <a:avLst/>
          </a:prstGeom>
          <a:noFill/>
          <a:ln/>
        </p:spPr>
        <p:txBody>
          <a:bodyPr wrap="square" lIns="0" tIns="0" rIns="0" bIns="0" rtlCol="0" anchor="ctr"/>
          <a:lstStyle/>
          <a:p>
            <a:pPr marL="0" indent="0">
              <a:buNone/>
            </a:pPr>
            <a:r>
              <a:rPr lang="en-US" sz="1050" dirty="0">
                <a:solidFill>
                  <a:srgbClr val="59616C"/>
                </a:solidFill>
                <a:latin typeface="Liberation Sans" pitchFamily="34" charset="0"/>
                <a:ea typeface="Liberation Sans" pitchFamily="34" charset="-122"/>
                <a:cs typeface="Liberation Sans" pitchFamily="34" charset="-120"/>
              </a:rPr>
              <a:t>Rujukan: </a:t>
            </a:r>
            <a:r>
              <a:rPr lang="en-US" sz="1050" u="sng" dirty="0">
                <a:solidFill>
                  <a:srgbClr val="8C681A"/>
                </a:solidFill>
                <a:latin typeface="Liberation Sans" pitchFamily="34" charset="0"/>
                <a:ea typeface="Liberation Sans" pitchFamily="34" charset="-122"/>
                <a:cs typeface="Liberation Sans" pitchFamily="34" charset="-120"/>
                <a:hlinkClick r:id="rId3">
                  <a:extLst>
                    <a:ext uri="{A12FA001-AC4F-418D-AE19-62706E023703}">
                      <ahyp:hlinkClr xmlns:ahyp="http://schemas.microsoft.com/office/drawing/2018/hyperlinkcolor" val="tx"/>
                    </a:ext>
                  </a:extLst>
                </a:hlinkClick>
              </a:rPr>
              <a:t>ISO: kerangka umum dan teknik penilaian risiko</a:t>
            </a:r>
            <a:endParaRPr lang="en-US" sz="105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a:effectLst/>
      </p:bgPr>
    </p:bg>
    <p:spTree>
      <p:nvGrpSpPr>
        <p:cNvPr id="1" name=""/>
        <p:cNvGrpSpPr/>
        <p:nvPr/>
      </p:nvGrpSpPr>
      <p:grpSpPr>
        <a:xfrm>
          <a:off x="0" y="0"/>
          <a:ext cx="0" cy="0"/>
          <a:chOff x="0" y="0"/>
          <a:chExt cx="0" cy="0"/>
        </a:xfrm>
      </p:grpSpPr>
      <p:sp>
        <p:nvSpPr>
          <p:cNvPr id="2" name="gold_header"/>
          <p:cNvSpPr/>
          <p:nvPr/>
        </p:nvSpPr>
        <p:spPr>
          <a:xfrm>
            <a:off x="0" y="0"/>
            <a:ext cx="12192000" cy="457200"/>
          </a:xfrm>
          <a:prstGeom prst="rect">
            <a:avLst/>
          </a:prstGeom>
          <a:solidFill>
            <a:srgbClr val="D6AF45"/>
          </a:solidFill>
          <a:ln w="7620">
            <a:solidFill>
              <a:srgbClr val="D6AF45"/>
            </a:solidFill>
            <a:prstDash val="solid"/>
          </a:ln>
        </p:spPr>
        <p:txBody>
          <a:bodyPr/>
          <a:lstStyle/>
          <a:p>
            <a:endParaRPr lang="en-US"/>
          </a:p>
        </p:txBody>
      </p:sp>
      <p:sp>
        <p:nvSpPr>
          <p:cNvPr id="3" name="white_header_panel"/>
          <p:cNvSpPr/>
          <p:nvPr/>
        </p:nvSpPr>
        <p:spPr>
          <a:xfrm>
            <a:off x="8366760" y="0"/>
            <a:ext cx="3825240" cy="457200"/>
          </a:xfrm>
          <a:prstGeom prst="rect">
            <a:avLst/>
          </a:prstGeom>
          <a:solidFill>
            <a:srgbClr val="FFFFFF"/>
          </a:solidFill>
          <a:ln w="7620">
            <a:solidFill>
              <a:srgbClr val="FFFFFF"/>
            </a:solidFill>
            <a:prstDash val="solid"/>
          </a:ln>
        </p:spPr>
        <p:txBody>
          <a:bodyPr/>
          <a:lstStyle/>
          <a:p>
            <a:endParaRPr lang="en-US"/>
          </a:p>
        </p:txBody>
      </p:sp>
      <p:sp>
        <p:nvSpPr>
          <p:cNvPr id="4" name="header_course"/>
          <p:cNvSpPr/>
          <p:nvPr/>
        </p:nvSpPr>
        <p:spPr>
          <a:xfrm>
            <a:off x="548640" y="132588"/>
            <a:ext cx="7498080" cy="201168"/>
          </a:xfrm>
          <a:prstGeom prst="rect">
            <a:avLst/>
          </a:prstGeom>
          <a:noFill/>
          <a:ln/>
        </p:spPr>
        <p:txBody>
          <a:bodyPr wrap="square" lIns="0" tIns="0" rIns="0" bIns="0" rtlCol="0" anchor="t"/>
          <a:lstStyle/>
          <a:p>
            <a:pPr marL="0" indent="0">
              <a:lnSpc>
                <a:spcPct val="110000"/>
              </a:lnSpc>
              <a:buNone/>
            </a:pPr>
            <a:r>
              <a:rPr lang="en-US" sz="1200" b="1" dirty="0">
                <a:solidFill>
                  <a:srgbClr val="222831"/>
                </a:solidFill>
                <a:latin typeface="Liberation Sans" pitchFamily="34" charset="0"/>
                <a:ea typeface="Liberation Sans" pitchFamily="34" charset="-122"/>
                <a:cs typeface="Liberation Sans" pitchFamily="34" charset="-120"/>
              </a:rPr>
              <a:t>ChRMP  |  AGENDA DAN OUTLINE</a:t>
            </a:r>
            <a:endParaRPr lang="en-US" sz="1200" dirty="0"/>
          </a:p>
        </p:txBody>
      </p:sp>
      <p:sp>
        <p:nvSpPr>
          <p:cNvPr id="5" name="header_venue"/>
          <p:cNvSpPr/>
          <p:nvPr/>
        </p:nvSpPr>
        <p:spPr>
          <a:xfrm>
            <a:off x="8613648" y="132588"/>
            <a:ext cx="3017520" cy="201168"/>
          </a:xfrm>
          <a:prstGeom prst="rect">
            <a:avLst/>
          </a:prstGeom>
          <a:noFill/>
          <a:ln/>
        </p:spPr>
        <p:txBody>
          <a:bodyPr wrap="square" lIns="0" tIns="0" rIns="0" bIns="0" rtlCol="0" anchor="t"/>
          <a:lstStyle/>
          <a:p>
            <a:pPr marL="0" indent="0" algn="r">
              <a:lnSpc>
                <a:spcPct val="110000"/>
              </a:lnSpc>
              <a:buNone/>
            </a:pPr>
            <a:r>
              <a:rPr lang="en-US" sz="1200" b="1" dirty="0">
                <a:solidFill>
                  <a:srgbClr val="8C681A"/>
                </a:solidFill>
                <a:latin typeface="Liberation Sans" pitchFamily="34" charset="0"/>
                <a:ea typeface="Liberation Sans" pitchFamily="34" charset="-122"/>
                <a:cs typeface="Liberation Sans" pitchFamily="34" charset="-120"/>
              </a:rPr>
              <a:t>IHT BPK RI  |  CAWANG</a:t>
            </a:r>
            <a:endParaRPr lang="en-US" sz="1200" dirty="0"/>
          </a:p>
        </p:txBody>
      </p:sp>
      <p:sp>
        <p:nvSpPr>
          <p:cNvPr id="6" name="gold_footer"/>
          <p:cNvSpPr/>
          <p:nvPr/>
        </p:nvSpPr>
        <p:spPr>
          <a:xfrm>
            <a:off x="0" y="6437376"/>
            <a:ext cx="12192000" cy="420624"/>
          </a:xfrm>
          <a:prstGeom prst="rect">
            <a:avLst/>
          </a:prstGeom>
          <a:solidFill>
            <a:srgbClr val="D6AF45"/>
          </a:solidFill>
          <a:ln w="7620">
            <a:solidFill>
              <a:srgbClr val="D6AF45"/>
            </a:solidFill>
            <a:prstDash val="solid"/>
          </a:ln>
        </p:spPr>
        <p:txBody>
          <a:bodyPr/>
          <a:lstStyle/>
          <a:p>
            <a:endParaRPr lang="en-US"/>
          </a:p>
        </p:txBody>
      </p:sp>
      <p:sp>
        <p:nvSpPr>
          <p:cNvPr id="7" name="white_footer_panel"/>
          <p:cNvSpPr/>
          <p:nvPr/>
        </p:nvSpPr>
        <p:spPr>
          <a:xfrm>
            <a:off x="0" y="6437376"/>
            <a:ext cx="8366760" cy="420624"/>
          </a:xfrm>
          <a:prstGeom prst="rect">
            <a:avLst/>
          </a:prstGeom>
          <a:solidFill>
            <a:srgbClr val="FFFFFF"/>
          </a:solidFill>
          <a:ln w="7620">
            <a:solidFill>
              <a:srgbClr val="FFFFFF"/>
            </a:solidFill>
            <a:prstDash val="solid"/>
          </a:ln>
        </p:spPr>
        <p:txBody>
          <a:bodyPr/>
          <a:lstStyle/>
          <a:p>
            <a:endParaRPr lang="en-US"/>
          </a:p>
        </p:txBody>
      </p:sp>
      <p:sp>
        <p:nvSpPr>
          <p:cNvPr id="8" name="footer_presenter"/>
          <p:cNvSpPr/>
          <p:nvPr/>
        </p:nvSpPr>
        <p:spPr>
          <a:xfrm>
            <a:off x="548640" y="6556248"/>
            <a:ext cx="7589520" cy="164592"/>
          </a:xfrm>
          <a:prstGeom prst="rect">
            <a:avLst/>
          </a:prstGeom>
          <a:noFill/>
          <a:ln/>
        </p:spPr>
        <p:txBody>
          <a:bodyPr wrap="square" lIns="0" tIns="0" rIns="0" bIns="0" rtlCol="0" anchor="t"/>
          <a:lstStyle/>
          <a:p>
            <a:pPr marL="0" indent="0">
              <a:lnSpc>
                <a:spcPct val="110000"/>
              </a:lnSpc>
              <a:buNone/>
            </a:pPr>
            <a:r>
              <a:rPr lang="en-US" sz="1050" dirty="0">
                <a:solidFill>
                  <a:srgbClr val="59616C"/>
                </a:solidFill>
                <a:latin typeface="Liberation Sans" pitchFamily="34" charset="0"/>
                <a:ea typeface="Liberation Sans" pitchFamily="34" charset="-122"/>
                <a:cs typeface="Liberation Sans" pitchFamily="34" charset="-120"/>
              </a:rPr>
              <a:t>Prof. Dr. Ahmad Subagyo  |  SBKI Training &amp; Consulting</a:t>
            </a:r>
            <a:endParaRPr lang="en-US" sz="1050" dirty="0"/>
          </a:p>
        </p:txBody>
      </p:sp>
      <p:sp>
        <p:nvSpPr>
          <p:cNvPr id="9" name="footer_date"/>
          <p:cNvSpPr/>
          <p:nvPr/>
        </p:nvSpPr>
        <p:spPr>
          <a:xfrm>
            <a:off x="8595360" y="6547104"/>
            <a:ext cx="2468880" cy="182880"/>
          </a:xfrm>
          <a:prstGeom prst="rect">
            <a:avLst/>
          </a:prstGeom>
          <a:noFill/>
          <a:ln/>
        </p:spPr>
        <p:txBody>
          <a:bodyPr wrap="square" lIns="0" tIns="0" rIns="0" bIns="0" rtlCol="0" anchor="t"/>
          <a:lstStyle/>
          <a:p>
            <a:pPr marL="0" indent="0" algn="r">
              <a:lnSpc>
                <a:spcPct val="110000"/>
              </a:lnSpc>
              <a:buNone/>
            </a:pPr>
            <a:r>
              <a:rPr lang="en-US" sz="1050" b="1" dirty="0">
                <a:solidFill>
                  <a:srgbClr val="222831"/>
                </a:solidFill>
                <a:latin typeface="Liberation Sans" pitchFamily="34" charset="0"/>
                <a:ea typeface="Liberation Sans" pitchFamily="34" charset="-122"/>
                <a:cs typeface="Liberation Sans" pitchFamily="34" charset="-120"/>
              </a:rPr>
              <a:t>3–4 November 2026</a:t>
            </a:r>
            <a:endParaRPr lang="en-US" sz="1050" dirty="0"/>
          </a:p>
        </p:txBody>
      </p:sp>
      <p:sp>
        <p:nvSpPr>
          <p:cNvPr id="10" name="footer_page"/>
          <p:cNvSpPr/>
          <p:nvPr/>
        </p:nvSpPr>
        <p:spPr>
          <a:xfrm>
            <a:off x="11301984" y="6533388"/>
            <a:ext cx="338328" cy="210312"/>
          </a:xfrm>
          <a:prstGeom prst="rect">
            <a:avLst/>
          </a:prstGeom>
          <a:noFill/>
          <a:ln/>
        </p:spPr>
        <p:txBody>
          <a:bodyPr wrap="square" lIns="0" tIns="0" rIns="0" bIns="0" rtlCol="0" anchor="t"/>
          <a:lstStyle/>
          <a:p>
            <a:pPr marL="0" indent="0" algn="r">
              <a:lnSpc>
                <a:spcPct val="110000"/>
              </a:lnSpc>
              <a:buNone/>
            </a:pPr>
            <a:r>
              <a:rPr lang="en-US" sz="1200" b="1" dirty="0">
                <a:solidFill>
                  <a:srgbClr val="222831"/>
                </a:solidFill>
                <a:latin typeface="Liberation Sans" pitchFamily="34" charset="0"/>
                <a:ea typeface="Liberation Sans" pitchFamily="34" charset="-122"/>
                <a:cs typeface="Liberation Sans" pitchFamily="34" charset="-120"/>
              </a:rPr>
              <a:t>18</a:t>
            </a:r>
            <a:endParaRPr lang="en-US" sz="1200" dirty="0"/>
          </a:p>
        </p:txBody>
      </p:sp>
      <p:sp>
        <p:nvSpPr>
          <p:cNvPr id="11" name="section"/>
          <p:cNvSpPr/>
          <p:nvPr/>
        </p:nvSpPr>
        <p:spPr>
          <a:xfrm>
            <a:off x="548640" y="694944"/>
            <a:ext cx="11091672" cy="246888"/>
          </a:xfrm>
          <a:prstGeom prst="rect">
            <a:avLst/>
          </a:prstGeom>
          <a:noFill/>
          <a:ln/>
        </p:spPr>
        <p:txBody>
          <a:bodyPr wrap="square" lIns="0" tIns="0" rIns="0" bIns="0" rtlCol="0" anchor="t"/>
          <a:lstStyle/>
          <a:p>
            <a:pPr marL="0" indent="0">
              <a:lnSpc>
                <a:spcPct val="110000"/>
              </a:lnSpc>
              <a:buNone/>
            </a:pPr>
            <a:r>
              <a:rPr lang="en-US" sz="1400" b="1" dirty="0">
                <a:solidFill>
                  <a:srgbClr val="8C681A"/>
                </a:solidFill>
                <a:latin typeface="Liberation Sans" pitchFamily="34" charset="0"/>
                <a:ea typeface="Liberation Sans" pitchFamily="34" charset="-122"/>
                <a:cs typeface="Liberation Sans" pitchFamily="34" charset="-120"/>
              </a:rPr>
              <a:t>KOORDINASI PENYELENGGARA</a:t>
            </a:r>
            <a:endParaRPr lang="en-US" sz="1400" dirty="0"/>
          </a:p>
        </p:txBody>
      </p:sp>
      <p:sp>
        <p:nvSpPr>
          <p:cNvPr id="12" name="title"/>
          <p:cNvSpPr/>
          <p:nvPr/>
        </p:nvSpPr>
        <p:spPr>
          <a:xfrm>
            <a:off x="548640" y="1060704"/>
            <a:ext cx="11091672" cy="594360"/>
          </a:xfrm>
          <a:prstGeom prst="rect">
            <a:avLst/>
          </a:prstGeom>
          <a:noFill/>
          <a:ln/>
        </p:spPr>
        <p:txBody>
          <a:bodyPr wrap="square" lIns="0" tIns="0" rIns="0" bIns="0" rtlCol="0" anchor="t"/>
          <a:lstStyle/>
          <a:p>
            <a:pPr marL="0" indent="0">
              <a:lnSpc>
                <a:spcPct val="110000"/>
              </a:lnSpc>
              <a:buNone/>
            </a:pPr>
            <a:r>
              <a:rPr lang="en-US" sz="3600" b="1" dirty="0">
                <a:solidFill>
                  <a:srgbClr val="222831"/>
                </a:solidFill>
                <a:latin typeface="Liberation Sans" pitchFamily="34" charset="0"/>
                <a:ea typeface="Liberation Sans" pitchFamily="34" charset="-122"/>
                <a:cs typeface="Liberation Sans" pitchFamily="34" charset="-120"/>
              </a:rPr>
              <a:t>Konfirmasi kesiapan sebelum pelatihan</a:t>
            </a:r>
            <a:endParaRPr lang="en-US" sz="3600" dirty="0"/>
          </a:p>
        </p:txBody>
      </p:sp>
      <p:sp>
        <p:nvSpPr>
          <p:cNvPr id="13" name="subtitle"/>
          <p:cNvSpPr/>
          <p:nvPr/>
        </p:nvSpPr>
        <p:spPr>
          <a:xfrm>
            <a:off x="548640" y="1728216"/>
            <a:ext cx="11091672" cy="320040"/>
          </a:xfrm>
          <a:prstGeom prst="rect">
            <a:avLst/>
          </a:prstGeom>
          <a:noFill/>
          <a:ln/>
        </p:spPr>
        <p:txBody>
          <a:bodyPr wrap="square" lIns="0" tIns="0" rIns="0" bIns="0" rtlCol="0" anchor="t"/>
          <a:lstStyle/>
          <a:p>
            <a:pPr marL="0" indent="0">
              <a:lnSpc>
                <a:spcPct val="110000"/>
              </a:lnSpc>
              <a:buNone/>
            </a:pPr>
            <a:r>
              <a:rPr lang="en-US" sz="1600" dirty="0">
                <a:solidFill>
                  <a:srgbClr val="59616C"/>
                </a:solidFill>
                <a:latin typeface="Liberation Sans" pitchFamily="34" charset="0"/>
                <a:ea typeface="Liberation Sans" pitchFamily="34" charset="-122"/>
                <a:cs typeface="Liberation Sans" pitchFamily="34" charset="-120"/>
              </a:rPr>
              <a:t>Jadwal tetap 3–4 November 2026, pukul 09.00–15.30 WIB</a:t>
            </a:r>
            <a:endParaRPr lang="en-US" sz="1600" dirty="0"/>
          </a:p>
        </p:txBody>
      </p:sp>
      <p:sp>
        <p:nvSpPr>
          <p:cNvPr id="14" name="actionnumber0"/>
          <p:cNvSpPr/>
          <p:nvPr/>
        </p:nvSpPr>
        <p:spPr>
          <a:xfrm>
            <a:off x="548640" y="2432304"/>
            <a:ext cx="557784" cy="402336"/>
          </a:xfrm>
          <a:prstGeom prst="rect">
            <a:avLst/>
          </a:prstGeom>
          <a:noFill/>
          <a:ln/>
        </p:spPr>
        <p:txBody>
          <a:bodyPr wrap="square" lIns="0" tIns="0" rIns="0" bIns="0" rtlCol="0" anchor="t"/>
          <a:lstStyle/>
          <a:p>
            <a:pPr marL="0" indent="0">
              <a:lnSpc>
                <a:spcPct val="110000"/>
              </a:lnSpc>
              <a:buNone/>
            </a:pPr>
            <a:r>
              <a:rPr lang="en-US" sz="2800" b="1" dirty="0">
                <a:solidFill>
                  <a:srgbClr val="8C681A"/>
                </a:solidFill>
                <a:latin typeface="Liberation Sans" pitchFamily="34" charset="0"/>
                <a:ea typeface="Liberation Sans" pitchFamily="34" charset="-122"/>
                <a:cs typeface="Liberation Sans" pitchFamily="34" charset="-120"/>
              </a:rPr>
              <a:t>01</a:t>
            </a:r>
            <a:endParaRPr lang="en-US" sz="2800" dirty="0"/>
          </a:p>
        </p:txBody>
      </p:sp>
      <p:sp>
        <p:nvSpPr>
          <p:cNvPr id="15" name="actionhead0"/>
          <p:cNvSpPr/>
          <p:nvPr/>
        </p:nvSpPr>
        <p:spPr>
          <a:xfrm>
            <a:off x="1353312" y="2441448"/>
            <a:ext cx="3419856" cy="612648"/>
          </a:xfrm>
          <a:prstGeom prst="rect">
            <a:avLst/>
          </a:prstGeom>
          <a:noFill/>
          <a:ln/>
        </p:spPr>
        <p:txBody>
          <a:bodyPr wrap="square" lIns="0" tIns="0" rIns="0" bIns="0" rtlCol="0" anchor="t"/>
          <a:lstStyle/>
          <a:p>
            <a:pPr marL="0" indent="0">
              <a:lnSpc>
                <a:spcPct val="110000"/>
              </a:lnSpc>
              <a:buNone/>
            </a:pPr>
            <a:r>
              <a:rPr lang="en-US" sz="2300" b="1" dirty="0">
                <a:solidFill>
                  <a:srgbClr val="222831"/>
                </a:solidFill>
                <a:latin typeface="Liberation Sans" pitchFamily="34" charset="0"/>
                <a:ea typeface="Liberation Sans" pitchFamily="34" charset="-122"/>
                <a:cs typeface="Liberation Sans" pitchFamily="34" charset="-120"/>
              </a:rPr>
              <a:t>Profil dan kebutuhan</a:t>
            </a:r>
            <a:endParaRPr lang="en-US" sz="2300" dirty="0"/>
          </a:p>
        </p:txBody>
      </p:sp>
      <p:sp>
        <p:nvSpPr>
          <p:cNvPr id="16" name="actionbody0"/>
          <p:cNvSpPr/>
          <p:nvPr/>
        </p:nvSpPr>
        <p:spPr>
          <a:xfrm>
            <a:off x="5084064" y="2468880"/>
            <a:ext cx="6556248" cy="777240"/>
          </a:xfrm>
          <a:prstGeom prst="rect">
            <a:avLst/>
          </a:prstGeom>
          <a:noFill/>
          <a:ln/>
        </p:spPr>
        <p:txBody>
          <a:bodyPr wrap="square" lIns="0" tIns="0" rIns="0" bIns="0" rtlCol="0" anchor="t"/>
          <a:lstStyle/>
          <a:p>
            <a:pPr marL="0" indent="0">
              <a:lnSpc>
                <a:spcPct val="110000"/>
              </a:lnSpc>
              <a:buNone/>
            </a:pPr>
            <a:r>
              <a:rPr lang="en-US" sz="1800" dirty="0">
                <a:solidFill>
                  <a:srgbClr val="222831"/>
                </a:solidFill>
                <a:latin typeface="Liberation Sans" pitchFamily="34" charset="0"/>
                <a:ea typeface="Liberation Sans" pitchFamily="34" charset="-122"/>
                <a:cs typeface="Liberation Sans" pitchFamily="34" charset="-120"/>
              </a:rPr>
              <a:t>Pastikan fungsi peserta, pengalaman, jumlah kelompok, serta fokus penerapan.</a:t>
            </a:r>
            <a:endParaRPr lang="en-US" sz="1800" dirty="0"/>
          </a:p>
        </p:txBody>
      </p:sp>
      <p:sp>
        <p:nvSpPr>
          <p:cNvPr id="17" name="actionrule0"/>
          <p:cNvSpPr/>
          <p:nvPr/>
        </p:nvSpPr>
        <p:spPr>
          <a:xfrm>
            <a:off x="548640" y="3355848"/>
            <a:ext cx="11091672" cy="0"/>
          </a:xfrm>
          <a:prstGeom prst="line">
            <a:avLst/>
          </a:prstGeom>
          <a:noFill/>
          <a:ln w="8890">
            <a:solidFill>
              <a:srgbClr val="DED8C7"/>
            </a:solidFill>
            <a:prstDash val="solid"/>
          </a:ln>
        </p:spPr>
        <p:txBody>
          <a:bodyPr/>
          <a:lstStyle/>
          <a:p>
            <a:endParaRPr lang="en-US"/>
          </a:p>
        </p:txBody>
      </p:sp>
      <p:sp>
        <p:nvSpPr>
          <p:cNvPr id="18" name="actionnumber1"/>
          <p:cNvSpPr/>
          <p:nvPr/>
        </p:nvSpPr>
        <p:spPr>
          <a:xfrm>
            <a:off x="548640" y="3511296"/>
            <a:ext cx="557784" cy="402336"/>
          </a:xfrm>
          <a:prstGeom prst="rect">
            <a:avLst/>
          </a:prstGeom>
          <a:noFill/>
          <a:ln/>
        </p:spPr>
        <p:txBody>
          <a:bodyPr wrap="square" lIns="0" tIns="0" rIns="0" bIns="0" rtlCol="0" anchor="t"/>
          <a:lstStyle/>
          <a:p>
            <a:pPr marL="0" indent="0">
              <a:lnSpc>
                <a:spcPct val="110000"/>
              </a:lnSpc>
              <a:buNone/>
            </a:pPr>
            <a:r>
              <a:rPr lang="en-US" sz="2800" b="1" dirty="0">
                <a:solidFill>
                  <a:srgbClr val="8C681A"/>
                </a:solidFill>
                <a:latin typeface="Liberation Sans" pitchFamily="34" charset="0"/>
                <a:ea typeface="Liberation Sans" pitchFamily="34" charset="-122"/>
                <a:cs typeface="Liberation Sans" pitchFamily="34" charset="-120"/>
              </a:rPr>
              <a:t>02</a:t>
            </a:r>
            <a:endParaRPr lang="en-US" sz="2800" dirty="0"/>
          </a:p>
        </p:txBody>
      </p:sp>
      <p:sp>
        <p:nvSpPr>
          <p:cNvPr id="19" name="actionhead1"/>
          <p:cNvSpPr/>
          <p:nvPr/>
        </p:nvSpPr>
        <p:spPr>
          <a:xfrm>
            <a:off x="1353312" y="3520440"/>
            <a:ext cx="3419856" cy="612648"/>
          </a:xfrm>
          <a:prstGeom prst="rect">
            <a:avLst/>
          </a:prstGeom>
          <a:noFill/>
          <a:ln/>
        </p:spPr>
        <p:txBody>
          <a:bodyPr wrap="square" lIns="0" tIns="0" rIns="0" bIns="0" rtlCol="0" anchor="t"/>
          <a:lstStyle/>
          <a:p>
            <a:pPr marL="0" indent="0">
              <a:lnSpc>
                <a:spcPct val="110000"/>
              </a:lnSpc>
              <a:buNone/>
            </a:pPr>
            <a:r>
              <a:rPr lang="en-US" sz="2300" b="1" dirty="0">
                <a:solidFill>
                  <a:srgbClr val="222831"/>
                </a:solidFill>
                <a:latin typeface="Liberation Sans" pitchFamily="34" charset="0"/>
                <a:ea typeface="Liberation Sans" pitchFamily="34" charset="-122"/>
                <a:cs typeface="Liberation Sans" pitchFamily="34" charset="-120"/>
              </a:rPr>
              <a:t>Skema dan kebijakan</a:t>
            </a:r>
            <a:endParaRPr lang="en-US" sz="2300" dirty="0"/>
          </a:p>
        </p:txBody>
      </p:sp>
      <p:sp>
        <p:nvSpPr>
          <p:cNvPr id="20" name="actionbody1"/>
          <p:cNvSpPr/>
          <p:nvPr/>
        </p:nvSpPr>
        <p:spPr>
          <a:xfrm>
            <a:off x="5084064" y="3547872"/>
            <a:ext cx="6556248" cy="777240"/>
          </a:xfrm>
          <a:prstGeom prst="rect">
            <a:avLst/>
          </a:prstGeom>
          <a:noFill/>
          <a:ln/>
        </p:spPr>
        <p:txBody>
          <a:bodyPr wrap="square" lIns="0" tIns="0" rIns="0" bIns="0" rtlCol="0" anchor="t"/>
          <a:lstStyle/>
          <a:p>
            <a:pPr marL="0" indent="0">
              <a:lnSpc>
                <a:spcPct val="110000"/>
              </a:lnSpc>
              <a:buNone/>
            </a:pPr>
            <a:r>
              <a:rPr lang="en-US" sz="1800" dirty="0">
                <a:solidFill>
                  <a:srgbClr val="222831"/>
                </a:solidFill>
                <a:latin typeface="Liberation Sans" pitchFamily="34" charset="0"/>
                <a:ea typeface="Liberation Sans" pitchFamily="34" charset="-122"/>
                <a:cs typeface="Liberation Sans" pitchFamily="34" charset="-120"/>
              </a:rPr>
              <a:t>Konfirmasi silabus/asesmen ChRMP, kriteria internal, format risiko, dan batas informasi.</a:t>
            </a:r>
            <a:endParaRPr lang="en-US" sz="1800" dirty="0"/>
          </a:p>
        </p:txBody>
      </p:sp>
      <p:sp>
        <p:nvSpPr>
          <p:cNvPr id="21" name="actionrule1"/>
          <p:cNvSpPr/>
          <p:nvPr/>
        </p:nvSpPr>
        <p:spPr>
          <a:xfrm>
            <a:off x="548640" y="4434840"/>
            <a:ext cx="11091672" cy="0"/>
          </a:xfrm>
          <a:prstGeom prst="line">
            <a:avLst/>
          </a:prstGeom>
          <a:noFill/>
          <a:ln w="8890">
            <a:solidFill>
              <a:srgbClr val="DED8C7"/>
            </a:solidFill>
            <a:prstDash val="solid"/>
          </a:ln>
        </p:spPr>
        <p:txBody>
          <a:bodyPr/>
          <a:lstStyle/>
          <a:p>
            <a:endParaRPr lang="en-US"/>
          </a:p>
        </p:txBody>
      </p:sp>
      <p:sp>
        <p:nvSpPr>
          <p:cNvPr id="22" name="actionnumber2"/>
          <p:cNvSpPr/>
          <p:nvPr/>
        </p:nvSpPr>
        <p:spPr>
          <a:xfrm>
            <a:off x="548640" y="4590288"/>
            <a:ext cx="557784" cy="402336"/>
          </a:xfrm>
          <a:prstGeom prst="rect">
            <a:avLst/>
          </a:prstGeom>
          <a:noFill/>
          <a:ln/>
        </p:spPr>
        <p:txBody>
          <a:bodyPr wrap="square" lIns="0" tIns="0" rIns="0" bIns="0" rtlCol="0" anchor="t"/>
          <a:lstStyle/>
          <a:p>
            <a:pPr marL="0" indent="0">
              <a:lnSpc>
                <a:spcPct val="110000"/>
              </a:lnSpc>
              <a:buNone/>
            </a:pPr>
            <a:r>
              <a:rPr lang="en-US" sz="2800" b="1" dirty="0">
                <a:solidFill>
                  <a:srgbClr val="8C681A"/>
                </a:solidFill>
                <a:latin typeface="Liberation Sans" pitchFamily="34" charset="0"/>
                <a:ea typeface="Liberation Sans" pitchFamily="34" charset="-122"/>
                <a:cs typeface="Liberation Sans" pitchFamily="34" charset="-120"/>
              </a:rPr>
              <a:t>03</a:t>
            </a:r>
            <a:endParaRPr lang="en-US" sz="2800" dirty="0"/>
          </a:p>
        </p:txBody>
      </p:sp>
      <p:sp>
        <p:nvSpPr>
          <p:cNvPr id="23" name="actionhead2"/>
          <p:cNvSpPr/>
          <p:nvPr/>
        </p:nvSpPr>
        <p:spPr>
          <a:xfrm>
            <a:off x="1353312" y="4599432"/>
            <a:ext cx="3419856" cy="612648"/>
          </a:xfrm>
          <a:prstGeom prst="rect">
            <a:avLst/>
          </a:prstGeom>
          <a:noFill/>
          <a:ln/>
        </p:spPr>
        <p:txBody>
          <a:bodyPr wrap="square" lIns="0" tIns="0" rIns="0" bIns="0" rtlCol="0" anchor="t"/>
          <a:lstStyle/>
          <a:p>
            <a:pPr marL="0" indent="0">
              <a:lnSpc>
                <a:spcPct val="110000"/>
              </a:lnSpc>
              <a:buNone/>
            </a:pPr>
            <a:r>
              <a:rPr lang="en-US" sz="2300" b="1" dirty="0">
                <a:solidFill>
                  <a:srgbClr val="222831"/>
                </a:solidFill>
                <a:latin typeface="Liberation Sans" pitchFamily="34" charset="0"/>
                <a:ea typeface="Liberation Sans" pitchFamily="34" charset="-122"/>
                <a:cs typeface="Liberation Sans" pitchFamily="34" charset="-120"/>
              </a:rPr>
              <a:t>Sarana dan pelaksanaan</a:t>
            </a:r>
            <a:endParaRPr lang="en-US" sz="2300" dirty="0"/>
          </a:p>
        </p:txBody>
      </p:sp>
      <p:sp>
        <p:nvSpPr>
          <p:cNvPr id="24" name="actionbody2"/>
          <p:cNvSpPr/>
          <p:nvPr/>
        </p:nvSpPr>
        <p:spPr>
          <a:xfrm>
            <a:off x="5084064" y="4626864"/>
            <a:ext cx="6556248" cy="777240"/>
          </a:xfrm>
          <a:prstGeom prst="rect">
            <a:avLst/>
          </a:prstGeom>
          <a:noFill/>
          <a:ln/>
        </p:spPr>
        <p:txBody>
          <a:bodyPr wrap="square" lIns="0" tIns="0" rIns="0" bIns="0" rtlCol="0" anchor="t"/>
          <a:lstStyle/>
          <a:p>
            <a:pPr marL="0" indent="0">
              <a:lnSpc>
                <a:spcPct val="110000"/>
              </a:lnSpc>
              <a:buNone/>
            </a:pPr>
            <a:r>
              <a:rPr lang="en-US" sz="1800" dirty="0">
                <a:solidFill>
                  <a:srgbClr val="222831"/>
                </a:solidFill>
                <a:latin typeface="Liberation Sans" pitchFamily="34" charset="0"/>
                <a:ea typeface="Liberation Sans" pitchFamily="34" charset="-122"/>
                <a:cs typeface="Liberation Sans" pitchFamily="34" charset="-120"/>
              </a:rPr>
              <a:t>Siapkan laptop kelompok, proyektor, lembar kerja, pengaturan kelas, serta waktu istirahat.</a:t>
            </a:r>
            <a:endParaRPr lang="en-US" sz="1800" dirty="0"/>
          </a:p>
        </p:txBody>
      </p:sp>
      <p:sp>
        <p:nvSpPr>
          <p:cNvPr id="25" name="source_footer"/>
          <p:cNvSpPr/>
          <p:nvPr/>
        </p:nvSpPr>
        <p:spPr>
          <a:xfrm>
            <a:off x="548640" y="6144768"/>
            <a:ext cx="11091672" cy="164592"/>
          </a:xfrm>
          <a:prstGeom prst="rect">
            <a:avLst/>
          </a:prstGeom>
          <a:noFill/>
          <a:ln/>
        </p:spPr>
        <p:txBody>
          <a:bodyPr wrap="square" lIns="0" tIns="0" rIns="0" bIns="0" rtlCol="0" anchor="t"/>
          <a:lstStyle/>
          <a:p>
            <a:pPr marL="0" indent="0">
              <a:lnSpc>
                <a:spcPct val="110000"/>
              </a:lnSpc>
              <a:buNone/>
            </a:pPr>
            <a:r>
              <a:rPr lang="en-US" sz="1050" dirty="0">
                <a:solidFill>
                  <a:srgbClr val="59616C"/>
                </a:solidFill>
                <a:latin typeface="Liberation Sans" pitchFamily="34" charset="0"/>
                <a:ea typeface="Liberation Sans" pitchFamily="34" charset="-122"/>
                <a:cs typeface="Liberation Sans" pitchFamily="34" charset="-120"/>
              </a:rPr>
              <a:t>Status: rancangan agenda. Ujian sertifikasi belum dialokasikan; bila wajib, jadwal perlu disepakati ulang.</a:t>
            </a:r>
            <a:endParaRPr lang="en-US" sz="10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Liberation Sans"/>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Liberation San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TotalTime>
  <Words>9353</Words>
  <Application>Microsoft Office PowerPoint</Application>
  <PresentationFormat>Widescreen</PresentationFormat>
  <Paragraphs>447</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Liberation Sans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PT. Solusi Bisnis Konsultasi Indonesia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Agenda dan Outline Pelatihan ChRMP | BPK RI | 3–4 November 2026</dc:title>
  <dc:subject>Rancangan agenda dan outline pelatihan dua hari</dc:subject>
  <dc:creator>Prof. Dr. Ahmad Subagyo</dc:creator>
  <cp:lastModifiedBy>ahmad subagyo</cp:lastModifiedBy>
  <cp:revision>1</cp:revision>
  <dcterms:created xsi:type="dcterms:W3CDTF">2026-10-31T14:30:13Z</dcterms:created>
  <dcterms:modified xsi:type="dcterms:W3CDTF">2026-10-31T14:33:43Z</dcterms:modified>
</cp:coreProperties>
</file>