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CD8E7-6B46-4931-A592-F8ACCDC12197}" type="doc">
      <dgm:prSet loTypeId="urn:microsoft.com/office/officeart/2005/8/layout/vList3#1" loCatId="list" qsTypeId="urn:microsoft.com/office/officeart/2005/8/quickstyle/3d1" qsCatId="3D" csTypeId="urn:microsoft.com/office/officeart/2005/8/colors/accent0_1" csCatId="mainScheme" phldr="1"/>
      <dgm:spPr/>
    </dgm:pt>
    <dgm:pt modelId="{4EDB7AF6-952F-4B45-A47D-A756768E968A}">
      <dgm:prSet phldrT="[Text]" custT="1"/>
      <dgm:spPr/>
      <dgm:t>
        <a:bodyPr/>
        <a:lstStyle/>
        <a:p>
          <a:r>
            <a:rPr lang="en-US" sz="2400" dirty="0">
              <a:latin typeface="Baskerville Old Face" pitchFamily="18" charset="0"/>
            </a:rPr>
            <a:t>Ahmad </a:t>
          </a:r>
          <a:r>
            <a:rPr lang="en-US" sz="2400" dirty="0" err="1">
              <a:latin typeface="Baskerville Old Face" pitchFamily="18" charset="0"/>
            </a:rPr>
            <a:t>Subagyo</a:t>
          </a:r>
          <a:endParaRPr lang="en-US" sz="2400" dirty="0">
            <a:latin typeface="Baskerville Old Face" pitchFamily="18" charset="0"/>
          </a:endParaRPr>
        </a:p>
      </dgm:t>
    </dgm:pt>
    <dgm:pt modelId="{1E77821D-921F-4E04-98A3-AAFFD38AB88A}" type="parTrans" cxnId="{1B9DEB01-39DF-4BB5-88A9-85671D3CA219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447E4C30-6490-4253-BC96-3BDCD8474817}" type="sibTrans" cxnId="{1B9DEB01-39DF-4BB5-88A9-85671D3CA219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FC3FA147-1338-4723-9EE0-8E587D4FF68C}">
      <dgm:prSet phldrT="[Text]"/>
      <dgm:spPr/>
      <dgm:t>
        <a:bodyPr/>
        <a:lstStyle/>
        <a:p>
          <a:r>
            <a:rPr lang="en-US" dirty="0">
              <a:latin typeface="Baskerville Old Face" pitchFamily="18" charset="0"/>
            </a:rPr>
            <a:t>Chairman of </a:t>
          </a:r>
          <a:r>
            <a:rPr lang="id-ID" dirty="0">
              <a:latin typeface="Baskerville Old Face" pitchFamily="18" charset="0"/>
            </a:rPr>
            <a:t>NIBA </a:t>
          </a:r>
          <a:r>
            <a:rPr lang="en-US" dirty="0">
              <a:latin typeface="Baskerville Old Face" pitchFamily="18" charset="0"/>
            </a:rPr>
            <a:t>Business School</a:t>
          </a:r>
        </a:p>
      </dgm:t>
    </dgm:pt>
    <dgm:pt modelId="{6DC0D591-FBA7-4DAC-8EF7-BF83071B62D5}" type="parTrans" cxnId="{3AFCADDC-AAB8-4349-A315-56CEF760F5D3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8B6849F0-A0A5-493B-8923-06232553F249}" type="sibTrans" cxnId="{3AFCADDC-AAB8-4349-A315-56CEF760F5D3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FA0B33D9-5C8E-4043-94A2-8E04D19020E2}">
      <dgm:prSet phldrT="[Text]"/>
      <dgm:spPr/>
      <dgm:t>
        <a:bodyPr/>
        <a:lstStyle/>
        <a:p>
          <a:r>
            <a:rPr lang="id-ID" dirty="0">
              <a:latin typeface="Baskerville Old Face" pitchFamily="18" charset="0"/>
            </a:rPr>
            <a:t>Finance &amp; Market Consultant of the WB</a:t>
          </a:r>
          <a:endParaRPr lang="en-US" dirty="0">
            <a:latin typeface="Baskerville Old Face" pitchFamily="18" charset="0"/>
          </a:endParaRPr>
        </a:p>
      </dgm:t>
    </dgm:pt>
    <dgm:pt modelId="{5C5EB38F-AE44-48F6-8572-FD6A74C2C429}" type="parTrans" cxnId="{5A8BAAF3-0553-4DF1-BA2B-7B7168E7F268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E93DF760-633D-47EF-B8DB-5D97C30D1481}" type="sibTrans" cxnId="{5A8BAAF3-0553-4DF1-BA2B-7B7168E7F268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AE1A8B45-0E80-467D-974E-A8D9F9E67ABD}">
      <dgm:prSet/>
      <dgm:spPr/>
      <dgm:t>
        <a:bodyPr/>
        <a:lstStyle/>
        <a:p>
          <a:r>
            <a:rPr lang="id-ID" dirty="0">
              <a:latin typeface="Baskerville Old Face" pitchFamily="18" charset="0"/>
            </a:rPr>
            <a:t>Committe Member of BOC PT. Pupuk Kujang</a:t>
          </a:r>
          <a:endParaRPr lang="en-US" dirty="0">
            <a:latin typeface="Baskerville Old Face" pitchFamily="18" charset="0"/>
          </a:endParaRPr>
        </a:p>
      </dgm:t>
    </dgm:pt>
    <dgm:pt modelId="{51B03724-C630-4FA1-BC54-AC370F3F4A14}" type="parTrans" cxnId="{91F50DEA-68D6-4DE1-87A1-C8BCCF9CA005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997466B8-E46A-402C-AC8F-A6137F4E7D04}" type="sibTrans" cxnId="{91F50DEA-68D6-4DE1-87A1-C8BCCF9CA005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9AFE286A-7F5E-4A03-914F-8BDCC9FD69D7}">
      <dgm:prSet/>
      <dgm:spPr/>
      <dgm:t>
        <a:bodyPr/>
        <a:lstStyle/>
        <a:p>
          <a:r>
            <a:rPr lang="en-US" dirty="0">
              <a:latin typeface="Baskerville Old Face" pitchFamily="18" charset="0"/>
            </a:rPr>
            <a:t>Books Writer</a:t>
          </a:r>
        </a:p>
      </dgm:t>
    </dgm:pt>
    <dgm:pt modelId="{A361C827-57B5-4D96-8B11-D0F61ED83F3F}" type="parTrans" cxnId="{3F376758-D190-4BDA-BDB4-034AF4FBF559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54D16DEF-2FBF-44C1-BD25-28AC3556D685}" type="sibTrans" cxnId="{3F376758-D190-4BDA-BDB4-034AF4FBF559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7BFD56D8-4D63-4DD4-8F1A-673FF5AC6808}">
      <dgm:prSet/>
      <dgm:spPr/>
      <dgm:t>
        <a:bodyPr/>
        <a:lstStyle/>
        <a:p>
          <a:r>
            <a:rPr lang="en-US" dirty="0">
              <a:latin typeface="Baskerville Old Face" pitchFamily="18" charset="0"/>
            </a:rPr>
            <a:t>Trainer</a:t>
          </a:r>
        </a:p>
      </dgm:t>
    </dgm:pt>
    <dgm:pt modelId="{FD0A4EC0-C210-4F6F-8CAA-1FFA79D1FAE0}" type="parTrans" cxnId="{84B1F063-79F1-47DE-9035-B114D09BBF85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962C644C-E016-481F-85BB-C5E7ABC8FC12}" type="sibTrans" cxnId="{84B1F063-79F1-47DE-9035-B114D09BBF85}">
      <dgm:prSet/>
      <dgm:spPr/>
      <dgm:t>
        <a:bodyPr/>
        <a:lstStyle/>
        <a:p>
          <a:endParaRPr lang="en-US">
            <a:latin typeface="Baskerville Old Face" pitchFamily="18" charset="0"/>
          </a:endParaRPr>
        </a:p>
      </dgm:t>
    </dgm:pt>
    <dgm:pt modelId="{849DFD83-6DFF-41E6-8C15-D9BC5D9E02C7}" type="pres">
      <dgm:prSet presAssocID="{E74CD8E7-6B46-4931-A592-F8ACCDC12197}" presName="linearFlow" presStyleCnt="0">
        <dgm:presLayoutVars>
          <dgm:dir/>
          <dgm:resizeHandles val="exact"/>
        </dgm:presLayoutVars>
      </dgm:prSet>
      <dgm:spPr/>
    </dgm:pt>
    <dgm:pt modelId="{FB7F15BD-AF2C-49AB-85DF-25900D7E5F3C}" type="pres">
      <dgm:prSet presAssocID="{4EDB7AF6-952F-4B45-A47D-A756768E968A}" presName="composite" presStyleCnt="0"/>
      <dgm:spPr/>
    </dgm:pt>
    <dgm:pt modelId="{031FBC2E-3C66-4236-9D0A-526995DE6D25}" type="pres">
      <dgm:prSet presAssocID="{4EDB7AF6-952F-4B45-A47D-A756768E968A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106FC2-C201-42B9-91C0-35E3A1718E65}" type="pres">
      <dgm:prSet presAssocID="{4EDB7AF6-952F-4B45-A47D-A756768E968A}" presName="txShp" presStyleLbl="node1" presStyleIdx="0" presStyleCnt="6">
        <dgm:presLayoutVars>
          <dgm:bulletEnabled val="1"/>
        </dgm:presLayoutVars>
      </dgm:prSet>
      <dgm:spPr/>
    </dgm:pt>
    <dgm:pt modelId="{20A56BAD-4305-417E-AF86-1601A0BC1D09}" type="pres">
      <dgm:prSet presAssocID="{447E4C30-6490-4253-BC96-3BDCD8474817}" presName="spacing" presStyleCnt="0"/>
      <dgm:spPr/>
    </dgm:pt>
    <dgm:pt modelId="{028D9E51-83AC-4C9E-BD2C-9E22D742D584}" type="pres">
      <dgm:prSet presAssocID="{FC3FA147-1338-4723-9EE0-8E587D4FF68C}" presName="composite" presStyleCnt="0"/>
      <dgm:spPr/>
    </dgm:pt>
    <dgm:pt modelId="{FEC87E49-A59F-4326-AEF9-4B2E87B3995E}" type="pres">
      <dgm:prSet presAssocID="{FC3FA147-1338-4723-9EE0-8E587D4FF68C}" presName="imgShp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551EE2-B06B-4D45-ABDE-F6DBD1A7561B}" type="pres">
      <dgm:prSet presAssocID="{FC3FA147-1338-4723-9EE0-8E587D4FF68C}" presName="txShp" presStyleLbl="node1" presStyleIdx="1" presStyleCnt="6">
        <dgm:presLayoutVars>
          <dgm:bulletEnabled val="1"/>
        </dgm:presLayoutVars>
      </dgm:prSet>
      <dgm:spPr/>
    </dgm:pt>
    <dgm:pt modelId="{2419F7FE-F212-4CD2-961E-E9DE6ABA7F9A}" type="pres">
      <dgm:prSet presAssocID="{8B6849F0-A0A5-493B-8923-06232553F249}" presName="spacing" presStyleCnt="0"/>
      <dgm:spPr/>
    </dgm:pt>
    <dgm:pt modelId="{D76E7D71-9BE4-4D75-8C46-E4054C460BAE}" type="pres">
      <dgm:prSet presAssocID="{FA0B33D9-5C8E-4043-94A2-8E04D19020E2}" presName="composite" presStyleCnt="0"/>
      <dgm:spPr/>
    </dgm:pt>
    <dgm:pt modelId="{114BDD16-09EA-4BE2-B943-1EAF1117E7A3}" type="pres">
      <dgm:prSet presAssocID="{FA0B33D9-5C8E-4043-94A2-8E04D19020E2}" presName="imgShp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9954138-48AD-4F13-998E-7076C59644C8}" type="pres">
      <dgm:prSet presAssocID="{FA0B33D9-5C8E-4043-94A2-8E04D19020E2}" presName="txShp" presStyleLbl="node1" presStyleIdx="2" presStyleCnt="6">
        <dgm:presLayoutVars>
          <dgm:bulletEnabled val="1"/>
        </dgm:presLayoutVars>
      </dgm:prSet>
      <dgm:spPr/>
    </dgm:pt>
    <dgm:pt modelId="{07155054-89C0-458F-BB8F-320299948F8B}" type="pres">
      <dgm:prSet presAssocID="{E93DF760-633D-47EF-B8DB-5D97C30D1481}" presName="spacing" presStyleCnt="0"/>
      <dgm:spPr/>
    </dgm:pt>
    <dgm:pt modelId="{782F9060-CB2E-47CD-8822-DF459D3031EC}" type="pres">
      <dgm:prSet presAssocID="{AE1A8B45-0E80-467D-974E-A8D9F9E67ABD}" presName="composite" presStyleCnt="0"/>
      <dgm:spPr/>
    </dgm:pt>
    <dgm:pt modelId="{54EC6083-7BF2-4D7F-B30E-A3CFB9B22B14}" type="pres">
      <dgm:prSet presAssocID="{AE1A8B45-0E80-467D-974E-A8D9F9E67ABD}" presName="imgShp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7D54284-9AD9-4D49-AF94-97DAAB240838}" type="pres">
      <dgm:prSet presAssocID="{AE1A8B45-0E80-467D-974E-A8D9F9E67ABD}" presName="txShp" presStyleLbl="node1" presStyleIdx="3" presStyleCnt="6">
        <dgm:presLayoutVars>
          <dgm:bulletEnabled val="1"/>
        </dgm:presLayoutVars>
      </dgm:prSet>
      <dgm:spPr/>
    </dgm:pt>
    <dgm:pt modelId="{5894A7D1-0DB5-4998-9037-4A710FC953AE}" type="pres">
      <dgm:prSet presAssocID="{997466B8-E46A-402C-AC8F-A6137F4E7D04}" presName="spacing" presStyleCnt="0"/>
      <dgm:spPr/>
    </dgm:pt>
    <dgm:pt modelId="{74DDE57B-2E67-4010-B4EE-617DC176F215}" type="pres">
      <dgm:prSet presAssocID="{9AFE286A-7F5E-4A03-914F-8BDCC9FD69D7}" presName="composite" presStyleCnt="0"/>
      <dgm:spPr/>
    </dgm:pt>
    <dgm:pt modelId="{4F058E4B-AC30-451F-9DF2-6DE6881FEE7A}" type="pres">
      <dgm:prSet presAssocID="{9AFE286A-7F5E-4A03-914F-8BDCC9FD69D7}" presName="imgShp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3C43EF5-9EB3-4ECE-B6EC-B65AC2895507}" type="pres">
      <dgm:prSet presAssocID="{9AFE286A-7F5E-4A03-914F-8BDCC9FD69D7}" presName="txShp" presStyleLbl="node1" presStyleIdx="4" presStyleCnt="6">
        <dgm:presLayoutVars>
          <dgm:bulletEnabled val="1"/>
        </dgm:presLayoutVars>
      </dgm:prSet>
      <dgm:spPr/>
    </dgm:pt>
    <dgm:pt modelId="{4A7B4BD2-AFC4-4DAB-888D-7982555DE390}" type="pres">
      <dgm:prSet presAssocID="{54D16DEF-2FBF-44C1-BD25-28AC3556D685}" presName="spacing" presStyleCnt="0"/>
      <dgm:spPr/>
    </dgm:pt>
    <dgm:pt modelId="{015BEC4D-1DB5-4CA8-AD22-D2F0567CFDE4}" type="pres">
      <dgm:prSet presAssocID="{7BFD56D8-4D63-4DD4-8F1A-673FF5AC6808}" presName="composite" presStyleCnt="0"/>
      <dgm:spPr/>
    </dgm:pt>
    <dgm:pt modelId="{F4CBDB1E-D2E2-490C-A161-E6D8351B7C51}" type="pres">
      <dgm:prSet presAssocID="{7BFD56D8-4D63-4DD4-8F1A-673FF5AC6808}" presName="imgShp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1FB2E73-D666-4B21-A490-4DFF20535891}" type="pres">
      <dgm:prSet presAssocID="{7BFD56D8-4D63-4DD4-8F1A-673FF5AC6808}" presName="txShp" presStyleLbl="node1" presStyleIdx="5" presStyleCnt="6">
        <dgm:presLayoutVars>
          <dgm:bulletEnabled val="1"/>
        </dgm:presLayoutVars>
      </dgm:prSet>
      <dgm:spPr/>
    </dgm:pt>
  </dgm:ptLst>
  <dgm:cxnLst>
    <dgm:cxn modelId="{1B9DEB01-39DF-4BB5-88A9-85671D3CA219}" srcId="{E74CD8E7-6B46-4931-A592-F8ACCDC12197}" destId="{4EDB7AF6-952F-4B45-A47D-A756768E968A}" srcOrd="0" destOrd="0" parTransId="{1E77821D-921F-4E04-98A3-AAFFD38AB88A}" sibTransId="{447E4C30-6490-4253-BC96-3BDCD8474817}"/>
    <dgm:cxn modelId="{53D6B211-CC58-462E-8152-BF47EB07F7C7}" type="presOf" srcId="{9AFE286A-7F5E-4A03-914F-8BDCC9FD69D7}" destId="{63C43EF5-9EB3-4ECE-B6EC-B65AC2895507}" srcOrd="0" destOrd="0" presId="urn:microsoft.com/office/officeart/2005/8/layout/vList3#1"/>
    <dgm:cxn modelId="{DD5F4735-F64C-4F4B-A9BC-FE647F9DCA4C}" type="presOf" srcId="{FA0B33D9-5C8E-4043-94A2-8E04D19020E2}" destId="{E9954138-48AD-4F13-998E-7076C59644C8}" srcOrd="0" destOrd="0" presId="urn:microsoft.com/office/officeart/2005/8/layout/vList3#1"/>
    <dgm:cxn modelId="{F1732161-2C7D-40C9-AA43-45D3EB7412B0}" type="presOf" srcId="{E74CD8E7-6B46-4931-A592-F8ACCDC12197}" destId="{849DFD83-6DFF-41E6-8C15-D9BC5D9E02C7}" srcOrd="0" destOrd="0" presId="urn:microsoft.com/office/officeart/2005/8/layout/vList3#1"/>
    <dgm:cxn modelId="{84B1F063-79F1-47DE-9035-B114D09BBF85}" srcId="{E74CD8E7-6B46-4931-A592-F8ACCDC12197}" destId="{7BFD56D8-4D63-4DD4-8F1A-673FF5AC6808}" srcOrd="5" destOrd="0" parTransId="{FD0A4EC0-C210-4F6F-8CAA-1FFA79D1FAE0}" sibTransId="{962C644C-E016-481F-85BB-C5E7ABC8FC12}"/>
    <dgm:cxn modelId="{497B5944-2457-4F56-9222-6E2B03524278}" type="presOf" srcId="{4EDB7AF6-952F-4B45-A47D-A756768E968A}" destId="{4A106FC2-C201-42B9-91C0-35E3A1718E65}" srcOrd="0" destOrd="0" presId="urn:microsoft.com/office/officeart/2005/8/layout/vList3#1"/>
    <dgm:cxn modelId="{3F376758-D190-4BDA-BDB4-034AF4FBF559}" srcId="{E74CD8E7-6B46-4931-A592-F8ACCDC12197}" destId="{9AFE286A-7F5E-4A03-914F-8BDCC9FD69D7}" srcOrd="4" destOrd="0" parTransId="{A361C827-57B5-4D96-8B11-D0F61ED83F3F}" sibTransId="{54D16DEF-2FBF-44C1-BD25-28AC3556D685}"/>
    <dgm:cxn modelId="{1779EF7A-C698-40DF-9737-A2B7EA30B6D4}" type="presOf" srcId="{AE1A8B45-0E80-467D-974E-A8D9F9E67ABD}" destId="{E7D54284-9AD9-4D49-AF94-97DAAB240838}" srcOrd="0" destOrd="0" presId="urn:microsoft.com/office/officeart/2005/8/layout/vList3#1"/>
    <dgm:cxn modelId="{6FAC1E84-83B5-4188-B5E3-2ED8191B382E}" type="presOf" srcId="{7BFD56D8-4D63-4DD4-8F1A-673FF5AC6808}" destId="{81FB2E73-D666-4B21-A490-4DFF20535891}" srcOrd="0" destOrd="0" presId="urn:microsoft.com/office/officeart/2005/8/layout/vList3#1"/>
    <dgm:cxn modelId="{5054DFC5-473F-4BDF-ADC3-7A544E3DFC60}" type="presOf" srcId="{FC3FA147-1338-4723-9EE0-8E587D4FF68C}" destId="{48551EE2-B06B-4D45-ABDE-F6DBD1A7561B}" srcOrd="0" destOrd="0" presId="urn:microsoft.com/office/officeart/2005/8/layout/vList3#1"/>
    <dgm:cxn modelId="{3AFCADDC-AAB8-4349-A315-56CEF760F5D3}" srcId="{E74CD8E7-6B46-4931-A592-F8ACCDC12197}" destId="{FC3FA147-1338-4723-9EE0-8E587D4FF68C}" srcOrd="1" destOrd="0" parTransId="{6DC0D591-FBA7-4DAC-8EF7-BF83071B62D5}" sibTransId="{8B6849F0-A0A5-493B-8923-06232553F249}"/>
    <dgm:cxn modelId="{91F50DEA-68D6-4DE1-87A1-C8BCCF9CA005}" srcId="{E74CD8E7-6B46-4931-A592-F8ACCDC12197}" destId="{AE1A8B45-0E80-467D-974E-A8D9F9E67ABD}" srcOrd="3" destOrd="0" parTransId="{51B03724-C630-4FA1-BC54-AC370F3F4A14}" sibTransId="{997466B8-E46A-402C-AC8F-A6137F4E7D04}"/>
    <dgm:cxn modelId="{5A8BAAF3-0553-4DF1-BA2B-7B7168E7F268}" srcId="{E74CD8E7-6B46-4931-A592-F8ACCDC12197}" destId="{FA0B33D9-5C8E-4043-94A2-8E04D19020E2}" srcOrd="2" destOrd="0" parTransId="{5C5EB38F-AE44-48F6-8572-FD6A74C2C429}" sibTransId="{E93DF760-633D-47EF-B8DB-5D97C30D1481}"/>
    <dgm:cxn modelId="{AA728C92-51D4-417F-8CAD-EEC0872BD37E}" type="presParOf" srcId="{849DFD83-6DFF-41E6-8C15-D9BC5D9E02C7}" destId="{FB7F15BD-AF2C-49AB-85DF-25900D7E5F3C}" srcOrd="0" destOrd="0" presId="urn:microsoft.com/office/officeart/2005/8/layout/vList3#1"/>
    <dgm:cxn modelId="{7B8AC2C4-C691-4C5C-8871-D51255170C0E}" type="presParOf" srcId="{FB7F15BD-AF2C-49AB-85DF-25900D7E5F3C}" destId="{031FBC2E-3C66-4236-9D0A-526995DE6D25}" srcOrd="0" destOrd="0" presId="urn:microsoft.com/office/officeart/2005/8/layout/vList3#1"/>
    <dgm:cxn modelId="{EEDCF5BA-B8CC-4A93-A952-D59E9B5D5AE5}" type="presParOf" srcId="{FB7F15BD-AF2C-49AB-85DF-25900D7E5F3C}" destId="{4A106FC2-C201-42B9-91C0-35E3A1718E65}" srcOrd="1" destOrd="0" presId="urn:microsoft.com/office/officeart/2005/8/layout/vList3#1"/>
    <dgm:cxn modelId="{8CA5550D-558A-4ABC-A28D-73D3A4EDC2DA}" type="presParOf" srcId="{849DFD83-6DFF-41E6-8C15-D9BC5D9E02C7}" destId="{20A56BAD-4305-417E-AF86-1601A0BC1D09}" srcOrd="1" destOrd="0" presId="urn:microsoft.com/office/officeart/2005/8/layout/vList3#1"/>
    <dgm:cxn modelId="{D2FA2401-E3D3-4ECE-A88A-CDC9CE48C8FE}" type="presParOf" srcId="{849DFD83-6DFF-41E6-8C15-D9BC5D9E02C7}" destId="{028D9E51-83AC-4C9E-BD2C-9E22D742D584}" srcOrd="2" destOrd="0" presId="urn:microsoft.com/office/officeart/2005/8/layout/vList3#1"/>
    <dgm:cxn modelId="{0AE90570-F6A3-4DDD-A4D4-1ACDE55BE9EA}" type="presParOf" srcId="{028D9E51-83AC-4C9E-BD2C-9E22D742D584}" destId="{FEC87E49-A59F-4326-AEF9-4B2E87B3995E}" srcOrd="0" destOrd="0" presId="urn:microsoft.com/office/officeart/2005/8/layout/vList3#1"/>
    <dgm:cxn modelId="{141812D0-7F6E-4947-8D9C-067B04E68ECB}" type="presParOf" srcId="{028D9E51-83AC-4C9E-BD2C-9E22D742D584}" destId="{48551EE2-B06B-4D45-ABDE-F6DBD1A7561B}" srcOrd="1" destOrd="0" presId="urn:microsoft.com/office/officeart/2005/8/layout/vList3#1"/>
    <dgm:cxn modelId="{983384F1-5C25-463F-A668-44B6FF7FBC28}" type="presParOf" srcId="{849DFD83-6DFF-41E6-8C15-D9BC5D9E02C7}" destId="{2419F7FE-F212-4CD2-961E-E9DE6ABA7F9A}" srcOrd="3" destOrd="0" presId="urn:microsoft.com/office/officeart/2005/8/layout/vList3#1"/>
    <dgm:cxn modelId="{E9AE3810-7D0D-4446-AEEF-712B952035A8}" type="presParOf" srcId="{849DFD83-6DFF-41E6-8C15-D9BC5D9E02C7}" destId="{D76E7D71-9BE4-4D75-8C46-E4054C460BAE}" srcOrd="4" destOrd="0" presId="urn:microsoft.com/office/officeart/2005/8/layout/vList3#1"/>
    <dgm:cxn modelId="{76B4A703-A77A-4693-98AA-81B2273A0C6B}" type="presParOf" srcId="{D76E7D71-9BE4-4D75-8C46-E4054C460BAE}" destId="{114BDD16-09EA-4BE2-B943-1EAF1117E7A3}" srcOrd="0" destOrd="0" presId="urn:microsoft.com/office/officeart/2005/8/layout/vList3#1"/>
    <dgm:cxn modelId="{9DFEF9E5-3155-47DD-A826-864B17DAFEB0}" type="presParOf" srcId="{D76E7D71-9BE4-4D75-8C46-E4054C460BAE}" destId="{E9954138-48AD-4F13-998E-7076C59644C8}" srcOrd="1" destOrd="0" presId="urn:microsoft.com/office/officeart/2005/8/layout/vList3#1"/>
    <dgm:cxn modelId="{6FB38A0E-1A24-4D19-982D-E4DC0A26BE35}" type="presParOf" srcId="{849DFD83-6DFF-41E6-8C15-D9BC5D9E02C7}" destId="{07155054-89C0-458F-BB8F-320299948F8B}" srcOrd="5" destOrd="0" presId="urn:microsoft.com/office/officeart/2005/8/layout/vList3#1"/>
    <dgm:cxn modelId="{3E520D2D-1163-43C7-9613-8E46579C2487}" type="presParOf" srcId="{849DFD83-6DFF-41E6-8C15-D9BC5D9E02C7}" destId="{782F9060-CB2E-47CD-8822-DF459D3031EC}" srcOrd="6" destOrd="0" presId="urn:microsoft.com/office/officeart/2005/8/layout/vList3#1"/>
    <dgm:cxn modelId="{C3714624-1FF1-4CB6-85F5-06E137F862C6}" type="presParOf" srcId="{782F9060-CB2E-47CD-8822-DF459D3031EC}" destId="{54EC6083-7BF2-4D7F-B30E-A3CFB9B22B14}" srcOrd="0" destOrd="0" presId="urn:microsoft.com/office/officeart/2005/8/layout/vList3#1"/>
    <dgm:cxn modelId="{F4399BC3-E13F-42A6-BC7B-62CB2236518A}" type="presParOf" srcId="{782F9060-CB2E-47CD-8822-DF459D3031EC}" destId="{E7D54284-9AD9-4D49-AF94-97DAAB240838}" srcOrd="1" destOrd="0" presId="urn:microsoft.com/office/officeart/2005/8/layout/vList3#1"/>
    <dgm:cxn modelId="{2BD1A9DC-D5B6-48D8-9C29-B93741B7FD6D}" type="presParOf" srcId="{849DFD83-6DFF-41E6-8C15-D9BC5D9E02C7}" destId="{5894A7D1-0DB5-4998-9037-4A710FC953AE}" srcOrd="7" destOrd="0" presId="urn:microsoft.com/office/officeart/2005/8/layout/vList3#1"/>
    <dgm:cxn modelId="{B71B7AF8-0637-43FA-9920-818323E403BF}" type="presParOf" srcId="{849DFD83-6DFF-41E6-8C15-D9BC5D9E02C7}" destId="{74DDE57B-2E67-4010-B4EE-617DC176F215}" srcOrd="8" destOrd="0" presId="urn:microsoft.com/office/officeart/2005/8/layout/vList3#1"/>
    <dgm:cxn modelId="{F9E7EFFC-B164-4808-9BD3-DBFC94F3575E}" type="presParOf" srcId="{74DDE57B-2E67-4010-B4EE-617DC176F215}" destId="{4F058E4B-AC30-451F-9DF2-6DE6881FEE7A}" srcOrd="0" destOrd="0" presId="urn:microsoft.com/office/officeart/2005/8/layout/vList3#1"/>
    <dgm:cxn modelId="{5FFB8D3B-9D1D-4CF7-B439-6E62208A8B54}" type="presParOf" srcId="{74DDE57B-2E67-4010-B4EE-617DC176F215}" destId="{63C43EF5-9EB3-4ECE-B6EC-B65AC2895507}" srcOrd="1" destOrd="0" presId="urn:microsoft.com/office/officeart/2005/8/layout/vList3#1"/>
    <dgm:cxn modelId="{7FE9A8DB-ABE5-4F46-8938-8B1420AB08C4}" type="presParOf" srcId="{849DFD83-6DFF-41E6-8C15-D9BC5D9E02C7}" destId="{4A7B4BD2-AFC4-4DAB-888D-7982555DE390}" srcOrd="9" destOrd="0" presId="urn:microsoft.com/office/officeart/2005/8/layout/vList3#1"/>
    <dgm:cxn modelId="{69C3FE6A-C0D6-44E1-82A2-B196CA193CDF}" type="presParOf" srcId="{849DFD83-6DFF-41E6-8C15-D9BC5D9E02C7}" destId="{015BEC4D-1DB5-4CA8-AD22-D2F0567CFDE4}" srcOrd="10" destOrd="0" presId="urn:microsoft.com/office/officeart/2005/8/layout/vList3#1"/>
    <dgm:cxn modelId="{D155D1EB-497E-4CAB-905A-B0B69486CADD}" type="presParOf" srcId="{015BEC4D-1DB5-4CA8-AD22-D2F0567CFDE4}" destId="{F4CBDB1E-D2E2-490C-A161-E6D8351B7C51}" srcOrd="0" destOrd="0" presId="urn:microsoft.com/office/officeart/2005/8/layout/vList3#1"/>
    <dgm:cxn modelId="{775B067E-89C6-45B3-B917-964C2A65F8C4}" type="presParOf" srcId="{015BEC4D-1DB5-4CA8-AD22-D2F0567CFDE4}" destId="{81FB2E73-D666-4B21-A490-4DFF20535891}" srcOrd="1" destOrd="0" presId="urn:microsoft.com/office/officeart/2005/8/layout/vList3#1"/>
  </dgm:cxnLst>
  <dgm:bg>
    <a:blipFill>
      <a:blip xmlns:r="http://schemas.openxmlformats.org/officeDocument/2006/relationships" r:embed="rId7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06FC2-C201-42B9-91C0-35E3A1718E65}">
      <dsp:nvSpPr>
        <dsp:cNvPr id="0" name=""/>
        <dsp:cNvSpPr/>
      </dsp:nvSpPr>
      <dsp:spPr>
        <a:xfrm rot="10800000">
          <a:off x="1645756" y="1113"/>
          <a:ext cx="5878068" cy="660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377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askerville Old Face" pitchFamily="18" charset="0"/>
            </a:rPr>
            <a:t>Ahmad </a:t>
          </a:r>
          <a:r>
            <a:rPr lang="en-US" sz="2400" kern="1200" dirty="0" err="1">
              <a:latin typeface="Baskerville Old Face" pitchFamily="18" charset="0"/>
            </a:rPr>
            <a:t>Subagyo</a:t>
          </a:r>
          <a:endParaRPr lang="en-US" sz="2400" kern="1200" dirty="0">
            <a:latin typeface="Baskerville Old Face" pitchFamily="18" charset="0"/>
          </a:endParaRPr>
        </a:p>
      </dsp:txBody>
      <dsp:txXfrm rot="10800000">
        <a:off x="1810946" y="1113"/>
        <a:ext cx="5712878" cy="660760"/>
      </dsp:txXfrm>
    </dsp:sp>
    <dsp:sp modelId="{031FBC2E-3C66-4236-9D0A-526995DE6D25}">
      <dsp:nvSpPr>
        <dsp:cNvPr id="0" name=""/>
        <dsp:cNvSpPr/>
      </dsp:nvSpPr>
      <dsp:spPr>
        <a:xfrm>
          <a:off x="1315375" y="1113"/>
          <a:ext cx="660760" cy="6607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551EE2-B06B-4D45-ABDE-F6DBD1A7561B}">
      <dsp:nvSpPr>
        <dsp:cNvPr id="0" name=""/>
        <dsp:cNvSpPr/>
      </dsp:nvSpPr>
      <dsp:spPr>
        <a:xfrm rot="10800000">
          <a:off x="1645756" y="859116"/>
          <a:ext cx="5878068" cy="660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377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askerville Old Face" pitchFamily="18" charset="0"/>
            </a:rPr>
            <a:t>Chairman of </a:t>
          </a:r>
          <a:r>
            <a:rPr lang="id-ID" sz="2200" kern="1200" dirty="0">
              <a:latin typeface="Baskerville Old Face" pitchFamily="18" charset="0"/>
            </a:rPr>
            <a:t>NIBA </a:t>
          </a:r>
          <a:r>
            <a:rPr lang="en-US" sz="2200" kern="1200" dirty="0">
              <a:latin typeface="Baskerville Old Face" pitchFamily="18" charset="0"/>
            </a:rPr>
            <a:t>Business School</a:t>
          </a:r>
        </a:p>
      </dsp:txBody>
      <dsp:txXfrm rot="10800000">
        <a:off x="1810946" y="859116"/>
        <a:ext cx="5712878" cy="660760"/>
      </dsp:txXfrm>
    </dsp:sp>
    <dsp:sp modelId="{FEC87E49-A59F-4326-AEF9-4B2E87B3995E}">
      <dsp:nvSpPr>
        <dsp:cNvPr id="0" name=""/>
        <dsp:cNvSpPr/>
      </dsp:nvSpPr>
      <dsp:spPr>
        <a:xfrm>
          <a:off x="1315375" y="859116"/>
          <a:ext cx="660760" cy="66076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9954138-48AD-4F13-998E-7076C59644C8}">
      <dsp:nvSpPr>
        <dsp:cNvPr id="0" name=""/>
        <dsp:cNvSpPr/>
      </dsp:nvSpPr>
      <dsp:spPr>
        <a:xfrm rot="10800000">
          <a:off x="1645756" y="1717118"/>
          <a:ext cx="5878068" cy="660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377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>
              <a:latin typeface="Baskerville Old Face" pitchFamily="18" charset="0"/>
            </a:rPr>
            <a:t>Finance &amp; Market Consultant of the WB</a:t>
          </a:r>
          <a:endParaRPr lang="en-US" sz="2200" kern="1200" dirty="0">
            <a:latin typeface="Baskerville Old Face" pitchFamily="18" charset="0"/>
          </a:endParaRPr>
        </a:p>
      </dsp:txBody>
      <dsp:txXfrm rot="10800000">
        <a:off x="1810946" y="1717118"/>
        <a:ext cx="5712878" cy="660760"/>
      </dsp:txXfrm>
    </dsp:sp>
    <dsp:sp modelId="{114BDD16-09EA-4BE2-B943-1EAF1117E7A3}">
      <dsp:nvSpPr>
        <dsp:cNvPr id="0" name=""/>
        <dsp:cNvSpPr/>
      </dsp:nvSpPr>
      <dsp:spPr>
        <a:xfrm>
          <a:off x="1315375" y="1717118"/>
          <a:ext cx="660760" cy="66076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D54284-9AD9-4D49-AF94-97DAAB240838}">
      <dsp:nvSpPr>
        <dsp:cNvPr id="0" name=""/>
        <dsp:cNvSpPr/>
      </dsp:nvSpPr>
      <dsp:spPr>
        <a:xfrm rot="10800000">
          <a:off x="1645756" y="2575120"/>
          <a:ext cx="5878068" cy="660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377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>
              <a:latin typeface="Baskerville Old Face" pitchFamily="18" charset="0"/>
            </a:rPr>
            <a:t>Committe Member of BOC PT. Pupuk Kujang</a:t>
          </a:r>
          <a:endParaRPr lang="en-US" sz="2200" kern="1200" dirty="0">
            <a:latin typeface="Baskerville Old Face" pitchFamily="18" charset="0"/>
          </a:endParaRPr>
        </a:p>
      </dsp:txBody>
      <dsp:txXfrm rot="10800000">
        <a:off x="1810946" y="2575120"/>
        <a:ext cx="5712878" cy="660760"/>
      </dsp:txXfrm>
    </dsp:sp>
    <dsp:sp modelId="{54EC6083-7BF2-4D7F-B30E-A3CFB9B22B14}">
      <dsp:nvSpPr>
        <dsp:cNvPr id="0" name=""/>
        <dsp:cNvSpPr/>
      </dsp:nvSpPr>
      <dsp:spPr>
        <a:xfrm>
          <a:off x="1315375" y="2575120"/>
          <a:ext cx="660760" cy="66076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C43EF5-9EB3-4ECE-B6EC-B65AC2895507}">
      <dsp:nvSpPr>
        <dsp:cNvPr id="0" name=""/>
        <dsp:cNvSpPr/>
      </dsp:nvSpPr>
      <dsp:spPr>
        <a:xfrm rot="10800000">
          <a:off x="1645756" y="3433123"/>
          <a:ext cx="5878068" cy="660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377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askerville Old Face" pitchFamily="18" charset="0"/>
            </a:rPr>
            <a:t>Books Writer</a:t>
          </a:r>
        </a:p>
      </dsp:txBody>
      <dsp:txXfrm rot="10800000">
        <a:off x="1810946" y="3433123"/>
        <a:ext cx="5712878" cy="660760"/>
      </dsp:txXfrm>
    </dsp:sp>
    <dsp:sp modelId="{4F058E4B-AC30-451F-9DF2-6DE6881FEE7A}">
      <dsp:nvSpPr>
        <dsp:cNvPr id="0" name=""/>
        <dsp:cNvSpPr/>
      </dsp:nvSpPr>
      <dsp:spPr>
        <a:xfrm>
          <a:off x="1315375" y="3433123"/>
          <a:ext cx="660760" cy="66076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FB2E73-D666-4B21-A490-4DFF20535891}">
      <dsp:nvSpPr>
        <dsp:cNvPr id="0" name=""/>
        <dsp:cNvSpPr/>
      </dsp:nvSpPr>
      <dsp:spPr>
        <a:xfrm rot="10800000">
          <a:off x="1645756" y="4291125"/>
          <a:ext cx="5878068" cy="660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377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askerville Old Face" pitchFamily="18" charset="0"/>
            </a:rPr>
            <a:t>Trainer</a:t>
          </a:r>
        </a:p>
      </dsp:txBody>
      <dsp:txXfrm rot="10800000">
        <a:off x="1810946" y="4291125"/>
        <a:ext cx="5712878" cy="660760"/>
      </dsp:txXfrm>
    </dsp:sp>
    <dsp:sp modelId="{F4CBDB1E-D2E2-490C-A161-E6D8351B7C51}">
      <dsp:nvSpPr>
        <dsp:cNvPr id="0" name=""/>
        <dsp:cNvSpPr/>
      </dsp:nvSpPr>
      <dsp:spPr>
        <a:xfrm>
          <a:off x="1315375" y="4291125"/>
          <a:ext cx="660760" cy="66076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287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871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823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023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910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19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664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00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154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107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959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5EA7-66E4-463F-8068-11A89C8B6A9F}" type="datetimeFigureOut">
              <a:rPr lang="id-ID" smtClean="0"/>
              <a:t>22/02/2018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C9955-78C1-4A19-A377-FD4AC23492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69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4207" y="3690729"/>
            <a:ext cx="6962104" cy="873278"/>
          </a:xfrm>
        </p:spPr>
        <p:txBody>
          <a:bodyPr>
            <a:normAutofit/>
          </a:bodyPr>
          <a:lstStyle/>
          <a:p>
            <a:pPr algn="ctr"/>
            <a:r>
              <a:rPr lang="id-ID" sz="2000" dirty="0">
                <a:solidFill>
                  <a:schemeClr val="bg1"/>
                </a:solidFill>
              </a:rPr>
              <a:t>    </a:t>
            </a:r>
          </a:p>
          <a:p>
            <a:pPr algn="l"/>
            <a:r>
              <a:rPr lang="id-ID" sz="2000" dirty="0">
                <a:solidFill>
                  <a:schemeClr val="bg1"/>
                </a:solidFill>
              </a:rPr>
              <a:t>		                    Ahmad Subagyo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4B7A-465E-4B89-8E4D-D19E5C90BE4F}" type="slidenum">
              <a:rPr lang="id-ID" smtClean="0"/>
              <a:t>1</a:t>
            </a:fld>
            <a:endParaRPr lang="id-ID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3000" y="1214437"/>
            <a:ext cx="5715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6172200"/>
            <a:ext cx="9144000" cy="4572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64579" y="3037344"/>
            <a:ext cx="4953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29200" y="2555757"/>
            <a:ext cx="4953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id-ID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AKUNTANSI PERBANKAN SYARIAH</a:t>
            </a:r>
            <a:endParaRPr lang="en-US" sz="48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9" name="Picture 4" descr="E:\BACK UP KOMPUTER KANTOR\FOTO-FOTO\GAMBAR DOWNLOAD\deq-logo-financial_assistance_10384_7.jpg"/>
          <p:cNvPicPr>
            <a:picLocks noChangeAspect="1" noChangeArrowheads="1"/>
          </p:cNvPicPr>
          <p:nvPr/>
        </p:nvPicPr>
        <p:blipFill>
          <a:blip r:embed="rId2" cstate="print"/>
          <a:srcRect t="28813" b="11864"/>
          <a:stretch>
            <a:fillRect/>
          </a:stretch>
        </p:blipFill>
        <p:spPr bwMode="auto">
          <a:xfrm>
            <a:off x="1524000" y="952189"/>
            <a:ext cx="2057400" cy="1850746"/>
          </a:xfrm>
          <a:prstGeom prst="rect">
            <a:avLst/>
          </a:prstGeom>
          <a:noFill/>
        </p:spPr>
      </p:pic>
      <p:pic>
        <p:nvPicPr>
          <p:cNvPr id="10" name="Picture 2" descr="C:\Documents and Settings\Asus\My Documents\My Pictures\bank-frau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647950"/>
            <a:ext cx="2057400" cy="1543050"/>
          </a:xfrm>
          <a:prstGeom prst="rect">
            <a:avLst/>
          </a:prstGeom>
          <a:noFill/>
        </p:spPr>
      </p:pic>
      <p:pic>
        <p:nvPicPr>
          <p:cNvPr id="11" name="Picture 3" descr="C:\Documents and Settings\Asus\My Documents\My Pictures\pilla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2" y="4191000"/>
            <a:ext cx="2057399" cy="1374892"/>
          </a:xfrm>
          <a:prstGeom prst="rect">
            <a:avLst/>
          </a:prstGeom>
          <a:noFill/>
        </p:spPr>
      </p:pic>
      <p:pic>
        <p:nvPicPr>
          <p:cNvPr id="12" name="Picture 11" descr="IMG_1185.JPG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514605" y="44625"/>
            <a:ext cx="1111001" cy="1481335"/>
          </a:xfrm>
          <a:prstGeom prst="rect">
            <a:avLst/>
          </a:prstGeom>
        </p:spPr>
      </p:pic>
      <p:pic>
        <p:nvPicPr>
          <p:cNvPr id="14" name="Picture 13" descr="IMG_1093.JPG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646603" y="26623"/>
            <a:ext cx="1999115" cy="1499336"/>
          </a:xfrm>
          <a:prstGeom prst="rect">
            <a:avLst/>
          </a:prstGeom>
        </p:spPr>
      </p:pic>
      <p:pic>
        <p:nvPicPr>
          <p:cNvPr id="15" name="Picture 14" descr="komida3.JPG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4495800" y="20207"/>
            <a:ext cx="2258918" cy="1512168"/>
          </a:xfrm>
          <a:prstGeom prst="rect">
            <a:avLst/>
          </a:prstGeom>
        </p:spPr>
      </p:pic>
      <p:pic>
        <p:nvPicPr>
          <p:cNvPr id="16" name="Picture 15" descr="komida 1.JPG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8428998" y="5373217"/>
            <a:ext cx="2262161" cy="1551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6124022" y="5373216"/>
            <a:ext cx="2276235" cy="14786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779742" y="5373217"/>
            <a:ext cx="2319216" cy="15514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524000" y="5376080"/>
            <a:ext cx="2215308" cy="1481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8721574" y="13791"/>
            <a:ext cx="2184669" cy="15121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6629400" y="13791"/>
            <a:ext cx="207788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36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686800" cy="914400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id-ID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nard MT Condensed" pitchFamily="18" charset="0"/>
              </a:rPr>
              <a:t>SPEAKER  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nard MT Condensed" pitchFamily="18" charset="0"/>
              </a:rPr>
              <a:t>P R O F I L</a:t>
            </a:r>
            <a:r>
              <a:rPr lang="id-ID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nard MT Condensed" pitchFamily="18" charset="0"/>
              </a:rPr>
              <a:t> E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nard MT Condensed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CEF2-3898-4D40-B087-ED153D7675C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1"/>
            <a:ext cx="91440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Baskerville Old Face" pitchFamily="18" charset="0"/>
                <a:ea typeface="+mj-ea"/>
                <a:cs typeface="+mj-cs"/>
              </a:rPr>
              <a:t>                                        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43961993"/>
              </p:ext>
            </p:extLst>
          </p:nvPr>
        </p:nvGraphicFramePr>
        <p:xfrm>
          <a:off x="1524000" y="1295400"/>
          <a:ext cx="8839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C:\Users\Acer\Pictures\indonesia\benderak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86950" y="1"/>
            <a:ext cx="781050" cy="38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22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adley Hand ITC" pitchFamily="66" charset="0"/>
              </a:rPr>
              <a:t>Role of the Games 1st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CEF2-3898-4D40-B087-ED153D7675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3400" y="3200400"/>
            <a:ext cx="3887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Sleep !</a:t>
            </a:r>
          </a:p>
        </p:txBody>
      </p:sp>
      <p:pic>
        <p:nvPicPr>
          <p:cNvPr id="3" name="Don't Swing On Your Chair [from www.metacafe.com]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7864" y="1411925"/>
            <a:ext cx="7688687" cy="52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9123"/>
      </p:ext>
    </p:extLst>
  </p:cSld>
  <p:clrMapOvr>
    <a:masterClrMapping/>
  </p:clrMapOvr>
  <p:transition>
    <p:dissolve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50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adley Hand ITC" pitchFamily="66" charset="0"/>
              </a:rPr>
              <a:t>Role of the Games 2nd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CEF2-3898-4D40-B087-ED153D7675C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Cellphone Karm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1481" y="1392944"/>
            <a:ext cx="7275549" cy="49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90435"/>
      </p:ext>
    </p:extLst>
  </p:cSld>
  <p:clrMapOvr>
    <a:masterClrMapping/>
  </p:clrMapOvr>
  <p:transition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 fontScale="90000"/>
          </a:bodyPr>
          <a:lstStyle/>
          <a:p>
            <a:r>
              <a:rPr lang="en-US" b="1" spc="50" dirty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adley Hand ITC" pitchFamily="66" charset="0"/>
              </a:rPr>
              <a:t>Role of the Games 3rd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CEF2-3898-4D40-B087-ED153D7675C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cementmix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560" y="1312845"/>
            <a:ext cx="6802192" cy="47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0431" cy="1325563"/>
          </a:xfrm>
          <a:solidFill>
            <a:schemeClr val="accent2"/>
          </a:solidFill>
        </p:spPr>
        <p:txBody>
          <a:bodyPr/>
          <a:lstStyle/>
          <a:p>
            <a:r>
              <a:rPr lang="id-ID" b="1" dirty="0">
                <a:solidFill>
                  <a:schemeClr val="bg1"/>
                </a:solidFill>
              </a:rPr>
              <a:t>TOPICS TO DISCUSS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017CE1F-9C5B-4E0F-84F6-89215955E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20552"/>
              </p:ext>
            </p:extLst>
          </p:nvPr>
        </p:nvGraphicFramePr>
        <p:xfrm>
          <a:off x="5986132" y="365125"/>
          <a:ext cx="4826412" cy="6217920"/>
        </p:xfrm>
        <a:graphic>
          <a:graphicData uri="http://schemas.openxmlformats.org/drawingml/2006/table">
            <a:tbl>
              <a:tblPr firstRow="1" firstCol="1" bandRow="1"/>
              <a:tblGrid>
                <a:gridCol w="890918">
                  <a:extLst>
                    <a:ext uri="{9D8B030D-6E8A-4147-A177-3AD203B41FA5}">
                      <a16:colId xmlns:a16="http://schemas.microsoft.com/office/drawing/2014/main" val="2979931083"/>
                    </a:ext>
                  </a:extLst>
                </a:gridCol>
                <a:gridCol w="3935494">
                  <a:extLst>
                    <a:ext uri="{9D8B030D-6E8A-4147-A177-3AD203B41FA5}">
                      <a16:colId xmlns:a16="http://schemas.microsoft.com/office/drawing/2014/main" val="2048634600"/>
                    </a:ext>
                  </a:extLst>
                </a:gridCol>
              </a:tblGrid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Topik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32989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Pengantar </a:t>
                      </a: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Perbankan Syariah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33028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Akad-akad Syariah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271769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Produk Bank </a:t>
                      </a: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Syariah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495429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Perhitungan Bagi hasil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018954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Dasar Akuntansi Syariah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978530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Kerangka Dasar Laporan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841716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Laporan Keuangan Syariah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052373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UTS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38577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 Murabahah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95750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 Salam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365337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 Istishna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807541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 Mudharabah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811348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 Musyarakah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29216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 Ijarah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478416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Latihan Soal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140389"/>
                  </a:ext>
                </a:extLst>
              </a:tr>
              <a:tr h="253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D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UAS</a:t>
                      </a:r>
                      <a:endParaRPr lang="en-ID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489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54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632" y="1143000"/>
            <a:ext cx="8229600" cy="1143000"/>
          </a:xfrm>
        </p:spPr>
        <p:txBody>
          <a:bodyPr>
            <a:noAutofit/>
          </a:bodyPr>
          <a:lstStyle/>
          <a:p>
            <a:r>
              <a:rPr lang="id-ID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Ask me about your problem, please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CEF2-3898-4D40-B087-ED153D7675C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guyteach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1" y="2514601"/>
            <a:ext cx="3852863" cy="3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1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126</Words>
  <Application>Microsoft Office PowerPoint</Application>
  <PresentationFormat>Widescreen</PresentationFormat>
  <Paragraphs>57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Baskerville Old Face</vt:lpstr>
      <vt:lpstr>Bernard MT Condensed</vt:lpstr>
      <vt:lpstr>Bradley Hand ITC</vt:lpstr>
      <vt:lpstr>Calibri</vt:lpstr>
      <vt:lpstr>Calibri Light</vt:lpstr>
      <vt:lpstr>Times New Roman</vt:lpstr>
      <vt:lpstr>Trebuchet MS</vt:lpstr>
      <vt:lpstr>Office Theme</vt:lpstr>
      <vt:lpstr>PowerPoint Presentation</vt:lpstr>
      <vt:lpstr>SPEAKER  P R O F I L E</vt:lpstr>
      <vt:lpstr>Role of the Games 1st</vt:lpstr>
      <vt:lpstr>Role of the Games 2nd</vt:lpstr>
      <vt:lpstr>Role of the Games 3rd</vt:lpstr>
      <vt:lpstr>TOPICS TO DISCUSS</vt:lpstr>
      <vt:lpstr>Ask me about your problem, please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subagyo bagyo</cp:lastModifiedBy>
  <cp:revision>15</cp:revision>
  <dcterms:created xsi:type="dcterms:W3CDTF">2017-01-18T03:44:33Z</dcterms:created>
  <dcterms:modified xsi:type="dcterms:W3CDTF">2018-02-23T02:51:23Z</dcterms:modified>
</cp:coreProperties>
</file>