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3/4/2016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dirty="0"/>
              <a:t>Case Study : </a:t>
            </a:r>
            <a:r>
              <a:rPr lang="id-ID" sz="6600" dirty="0" smtClean="0"/>
              <a:t/>
            </a:r>
            <a:br>
              <a:rPr lang="id-ID" sz="6600" dirty="0" smtClean="0"/>
            </a:br>
            <a:r>
              <a:rPr lang="en-US" sz="3200" dirty="0" err="1" smtClean="0"/>
              <a:t>Analisa</a:t>
            </a:r>
            <a:r>
              <a:rPr lang="en-US" sz="3200" dirty="0" smtClean="0"/>
              <a:t> </a:t>
            </a:r>
            <a:r>
              <a:rPr lang="en-US" sz="3200" dirty="0" err="1"/>
              <a:t>Laporan</a:t>
            </a:r>
            <a:r>
              <a:rPr lang="en-US" sz="3200" dirty="0"/>
              <a:t> </a:t>
            </a:r>
            <a:r>
              <a:rPr lang="en-US" sz="3200" dirty="0" err="1"/>
              <a:t>Keuangan</a:t>
            </a:r>
            <a:r>
              <a:rPr lang="en-US" sz="3200" dirty="0"/>
              <a:t>, </a:t>
            </a:r>
            <a:r>
              <a:rPr lang="en-US" sz="3200" dirty="0" err="1"/>
              <a:t>Analisa</a:t>
            </a:r>
            <a:r>
              <a:rPr lang="en-US" sz="3200" dirty="0"/>
              <a:t> </a:t>
            </a:r>
            <a:r>
              <a:rPr lang="en-US" sz="3200" dirty="0" err="1"/>
              <a:t>Rekening</a:t>
            </a:r>
            <a:r>
              <a:rPr lang="en-US" sz="3200" dirty="0"/>
              <a:t>, </a:t>
            </a:r>
            <a:r>
              <a:rPr lang="en-US" sz="3200" dirty="0" err="1"/>
              <a:t>Estimasi</a:t>
            </a:r>
            <a:r>
              <a:rPr lang="en-US" sz="3200" dirty="0"/>
              <a:t> </a:t>
            </a:r>
            <a:r>
              <a:rPr lang="en-US" sz="3200" dirty="0" err="1"/>
              <a:t>Laba</a:t>
            </a:r>
            <a:r>
              <a:rPr lang="en-US" sz="3200" dirty="0"/>
              <a:t> </a:t>
            </a:r>
            <a:r>
              <a:rPr lang="en-US" sz="3200" dirty="0" err="1"/>
              <a:t>Rugi</a:t>
            </a:r>
            <a:r>
              <a:rPr lang="en-US" sz="3200" dirty="0"/>
              <a:t> </a:t>
            </a:r>
            <a:r>
              <a:rPr lang="en-US" sz="3200" dirty="0" err="1" smtClean="0"/>
              <a:t>dan</a:t>
            </a:r>
            <a:r>
              <a:rPr lang="id-ID" sz="3200" dirty="0" smtClean="0"/>
              <a:t> </a:t>
            </a:r>
            <a:r>
              <a:rPr lang="en-US" sz="3200" dirty="0" err="1" smtClean="0"/>
              <a:t>Analisa</a:t>
            </a:r>
            <a:r>
              <a:rPr lang="en-US" sz="3200" dirty="0" smtClean="0"/>
              <a:t> </a:t>
            </a:r>
            <a:r>
              <a:rPr lang="en-US" sz="3200" dirty="0" err="1" smtClean="0"/>
              <a:t>Kualitatif</a:t>
            </a:r>
            <a:endParaRPr lang="id-ID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smtClean="0"/>
              <a:t>Prepared by Ahmad Subagyo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757369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</TotalTime>
  <Words>7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Rockwell</vt:lpstr>
      <vt:lpstr>Rockwell Condensed</vt:lpstr>
      <vt:lpstr>Wingdings</vt:lpstr>
      <vt:lpstr>Wood Type</vt:lpstr>
      <vt:lpstr>Case Study :  Analisa Laporan Keuangan, Analisa Rekening, Estimasi Laba Rugi dan Analisa Kualitatif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Study :  Analisa Laporan Keuangan, Analisa Rekening, Estimasi Laba Rugi dan Analisa Kualitatif</dc:title>
  <dc:creator>Microsoft Account</dc:creator>
  <cp:lastModifiedBy>Microsoft Account</cp:lastModifiedBy>
  <cp:revision>1</cp:revision>
  <dcterms:created xsi:type="dcterms:W3CDTF">2016-03-04T09:47:14Z</dcterms:created>
  <dcterms:modified xsi:type="dcterms:W3CDTF">2016-03-04T09:49:08Z</dcterms:modified>
</cp:coreProperties>
</file>