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3/4/2016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MONITORING </a:t>
            </a:r>
            <a:r>
              <a:rPr lang="en-US" dirty="0" smtClean="0"/>
              <a:t>CREDIT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Prepared by Ahmad Subagyo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823811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8</TotalTime>
  <Words>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Rockwell</vt:lpstr>
      <vt:lpstr>Rockwell Condensed</vt:lpstr>
      <vt:lpstr>Wingdings</vt:lpstr>
      <vt:lpstr>Wood Type</vt:lpstr>
      <vt:lpstr>MONITORING CREDIT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MONITORING CREDIT</dc:title>
  <dc:creator>Microsoft Account</dc:creator>
  <cp:lastModifiedBy>Microsoft Account</cp:lastModifiedBy>
  <cp:revision>2</cp:revision>
  <dcterms:created xsi:type="dcterms:W3CDTF">2016-03-04T09:44:23Z</dcterms:created>
  <dcterms:modified xsi:type="dcterms:W3CDTF">2016-03-04T09:52:41Z</dcterms:modified>
</cp:coreProperties>
</file>