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FINANCIAL STATEMENT ANALYSIS</a:t>
            </a:r>
            <a:endParaRPr lang="id-ID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5270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119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FINANCIAL STATEMENT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STATEMENT ANALYSIS</dc:title>
  <dc:creator>Microsoft Account</dc:creator>
  <cp:lastModifiedBy>Microsoft Account</cp:lastModifiedBy>
  <cp:revision>3</cp:revision>
  <dcterms:created xsi:type="dcterms:W3CDTF">2016-03-04T09:37:26Z</dcterms:created>
  <dcterms:modified xsi:type="dcterms:W3CDTF">2016-03-04T11:36:46Z</dcterms:modified>
</cp:coreProperties>
</file>