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3/4/2016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/>
              <a:t>ANALISA REKENING &amp; ESTIMASI LABA </a:t>
            </a:r>
            <a:r>
              <a:rPr lang="en-US" sz="6000" dirty="0" smtClean="0"/>
              <a:t>RUGI</a:t>
            </a:r>
            <a:endParaRPr lang="id-ID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Prepared by Ahmad Subagyo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302363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121</TotalTime>
  <Words>10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Rockwell</vt:lpstr>
      <vt:lpstr>Rockwell Condensed</vt:lpstr>
      <vt:lpstr>Wingdings</vt:lpstr>
      <vt:lpstr>Wood Type</vt:lpstr>
      <vt:lpstr>ANALISA REKENING &amp; ESTIMASI LABA RUGI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ANALISA REKENING &amp; ESTIMASI LABA RUGI</dc:title>
  <dc:creator>Microsoft Account</dc:creator>
  <cp:lastModifiedBy>Microsoft Account</cp:lastModifiedBy>
  <cp:revision>3</cp:revision>
  <dcterms:created xsi:type="dcterms:W3CDTF">2016-03-04T09:35:39Z</dcterms:created>
  <dcterms:modified xsi:type="dcterms:W3CDTF">2016-03-04T11:36:51Z</dcterms:modified>
</cp:coreProperties>
</file>