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FUNDAMENTALS  </a:t>
            </a:r>
            <a:r>
              <a:rPr lang="en-US" sz="6000" dirty="0"/>
              <a:t>OF CREDIT RISK </a:t>
            </a:r>
            <a:r>
              <a:rPr lang="en-US" sz="6000" dirty="0" smtClean="0"/>
              <a:t>MANAGEMENT</a:t>
            </a:r>
            <a:endParaRPr lang="id-ID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Prepared by Ahmad Subagyo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2483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Sub-Pokok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Profitability </a:t>
            </a:r>
            <a:r>
              <a:rPr lang="en-US" sz="2400" dirty="0"/>
              <a:t>Vs. Risk</a:t>
            </a:r>
            <a:endParaRPr lang="id-ID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/>
              <a:t>Baik</a:t>
            </a:r>
            <a:r>
              <a:rPr lang="en-US" sz="2400" dirty="0"/>
              <a:t>, </a:t>
            </a:r>
            <a:r>
              <a:rPr lang="en-US" sz="2400" dirty="0" err="1"/>
              <a:t>Kelangsungan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Kredit</a:t>
            </a:r>
            <a:endParaRPr lang="id-ID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Faktor</a:t>
            </a:r>
            <a:r>
              <a:rPr lang="en-US" sz="2400" dirty="0" smtClean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Penyebab</a:t>
            </a:r>
            <a:r>
              <a:rPr lang="en-US" sz="2400" dirty="0"/>
              <a:t> </a:t>
            </a:r>
            <a:r>
              <a:rPr lang="en-US" sz="2400" dirty="0" err="1"/>
              <a:t>Kredit</a:t>
            </a:r>
            <a:r>
              <a:rPr lang="en-US" sz="2400" dirty="0"/>
              <a:t> </a:t>
            </a:r>
            <a:r>
              <a:rPr lang="en-US" sz="2400" dirty="0" err="1"/>
              <a:t>Macet</a:t>
            </a:r>
            <a:endParaRPr lang="id-ID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Piranti</a:t>
            </a:r>
            <a:r>
              <a:rPr lang="en-US" sz="2400" dirty="0" smtClean="0"/>
              <a:t> </a:t>
            </a:r>
            <a:r>
              <a:rPr lang="en-US" sz="2400" dirty="0" err="1"/>
              <a:t>Analisa</a:t>
            </a:r>
            <a:r>
              <a:rPr lang="en-US" sz="2400" dirty="0"/>
              <a:t> </a:t>
            </a:r>
            <a:r>
              <a:rPr lang="en-US" sz="2400" dirty="0" err="1"/>
              <a:t>Kredit</a:t>
            </a:r>
            <a:r>
              <a:rPr lang="en-US" sz="2400" dirty="0"/>
              <a:t> : </a:t>
            </a:r>
            <a:r>
              <a:rPr lang="en-US" sz="2400" dirty="0" err="1"/>
              <a:t>Analisa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, </a:t>
            </a:r>
            <a:r>
              <a:rPr lang="en-US" sz="2400" dirty="0" err="1"/>
              <a:t>Analisa</a:t>
            </a:r>
            <a:r>
              <a:rPr lang="en-US" sz="2400" dirty="0"/>
              <a:t> </a:t>
            </a:r>
            <a:r>
              <a:rPr lang="en-US" sz="2400" dirty="0" err="1"/>
              <a:t>Rekening</a:t>
            </a:r>
            <a:r>
              <a:rPr lang="en-US" sz="2400" dirty="0"/>
              <a:t>, </a:t>
            </a:r>
            <a:r>
              <a:rPr lang="en-US" sz="2400" dirty="0" err="1"/>
              <a:t>Estimasi</a:t>
            </a:r>
            <a:endParaRPr lang="id-ID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/>
              <a:t>Rugi</a:t>
            </a:r>
            <a:r>
              <a:rPr lang="en-US" sz="2400" dirty="0"/>
              <a:t>, </a:t>
            </a:r>
            <a:r>
              <a:rPr lang="en-US" sz="2400" dirty="0" err="1"/>
              <a:t>Kunjungan</a:t>
            </a:r>
            <a:r>
              <a:rPr lang="en-US" sz="2400" dirty="0"/>
              <a:t>, </a:t>
            </a:r>
            <a:r>
              <a:rPr lang="en-US" sz="2400" dirty="0" err="1"/>
              <a:t>Referensi</a:t>
            </a:r>
            <a:r>
              <a:rPr lang="en-US" sz="2400" dirty="0"/>
              <a:t> Dan Checking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99517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Profitability Vs. Risk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845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/>
              <a:t>Hubungan</a:t>
            </a:r>
            <a:r>
              <a:rPr lang="en-US" sz="3600" dirty="0"/>
              <a:t> </a:t>
            </a:r>
            <a:r>
              <a:rPr lang="en-US" sz="3600" dirty="0" err="1"/>
              <a:t>Baik</a:t>
            </a:r>
            <a:r>
              <a:rPr lang="en-US" sz="3600" dirty="0"/>
              <a:t>, </a:t>
            </a:r>
            <a:r>
              <a:rPr lang="en-US" sz="3600" dirty="0" err="1"/>
              <a:t>Kelangsungan</a:t>
            </a:r>
            <a:r>
              <a:rPr lang="en-US" sz="3600" dirty="0"/>
              <a:t> </a:t>
            </a:r>
            <a:r>
              <a:rPr lang="en-US" sz="3600" dirty="0" err="1"/>
              <a:t>Bisnis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Risiko</a:t>
            </a:r>
            <a:r>
              <a:rPr lang="en-US" sz="3600" dirty="0"/>
              <a:t> </a:t>
            </a:r>
            <a:r>
              <a:rPr lang="en-US" sz="3600" dirty="0" err="1"/>
              <a:t>Kredit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157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90" y="484632"/>
            <a:ext cx="10676586" cy="1609344"/>
          </a:xfrm>
        </p:spPr>
        <p:txBody>
          <a:bodyPr>
            <a:normAutofit/>
          </a:bodyPr>
          <a:lstStyle/>
          <a:p>
            <a:r>
              <a:rPr lang="en-US" sz="3600" dirty="0" err="1"/>
              <a:t>Faktor</a:t>
            </a:r>
            <a:r>
              <a:rPr lang="en-US" sz="3600" dirty="0"/>
              <a:t> </a:t>
            </a:r>
            <a:r>
              <a:rPr lang="en-US" sz="3600" dirty="0" err="1"/>
              <a:t>Utama</a:t>
            </a:r>
            <a:r>
              <a:rPr lang="en-US" sz="3600" dirty="0"/>
              <a:t> </a:t>
            </a:r>
            <a:r>
              <a:rPr lang="en-US" sz="3600" dirty="0" err="1"/>
              <a:t>Penyebab</a:t>
            </a:r>
            <a:r>
              <a:rPr lang="en-US" sz="3600" dirty="0"/>
              <a:t> </a:t>
            </a:r>
            <a:r>
              <a:rPr lang="en-US" sz="3600" dirty="0" err="1"/>
              <a:t>Kredit</a:t>
            </a:r>
            <a:r>
              <a:rPr lang="en-US" sz="3600" dirty="0"/>
              <a:t> </a:t>
            </a:r>
            <a:r>
              <a:rPr lang="en-US" sz="3600" dirty="0" err="1"/>
              <a:t>Macet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2121408"/>
            <a:ext cx="10329758" cy="4050792"/>
          </a:xfr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11372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Piranti</a:t>
            </a:r>
            <a:r>
              <a:rPr lang="en-US" sz="4400" dirty="0"/>
              <a:t> </a:t>
            </a:r>
            <a:r>
              <a:rPr lang="en-US" sz="4400" dirty="0" err="1"/>
              <a:t>Analisa</a:t>
            </a:r>
            <a:r>
              <a:rPr lang="en-US" sz="4400" dirty="0"/>
              <a:t> </a:t>
            </a:r>
            <a:r>
              <a:rPr lang="en-US" sz="4400" dirty="0" err="1"/>
              <a:t>Kredit</a:t>
            </a:r>
            <a:endParaRPr lang="id-ID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1250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, </a:t>
            </a:r>
            <a:r>
              <a:rPr lang="en-US" dirty="0" err="1"/>
              <a:t>Kunjungan</a:t>
            </a:r>
            <a:r>
              <a:rPr lang="en-US" dirty="0"/>
              <a:t>, </a:t>
            </a:r>
            <a:r>
              <a:rPr lang="en-US" dirty="0" err="1"/>
              <a:t>Referensi</a:t>
            </a:r>
            <a:r>
              <a:rPr lang="en-US" dirty="0"/>
              <a:t> Dan Checking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1912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</TotalTime>
  <Words>76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Wood Type</vt:lpstr>
      <vt:lpstr>FUNDAMENTALS  OF CREDIT RISK MANAGEMENT</vt:lpstr>
      <vt:lpstr>Sub-Pokok bahasan</vt:lpstr>
      <vt:lpstr>Profitability Vs. Risk</vt:lpstr>
      <vt:lpstr>Hubungan Baik, Kelangsungan Bisnis dan Risiko Kredit</vt:lpstr>
      <vt:lpstr>Faktor Utama Penyebab Kredit Macet</vt:lpstr>
      <vt:lpstr>Piranti Analisa Kredit</vt:lpstr>
      <vt:lpstr>Laba Rugi, Kunjungan, Referensi Dan Checking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 OF CREDIT RISK MANAGEMENT</dc:title>
  <dc:creator>Microsoft Account</dc:creator>
  <cp:lastModifiedBy>Microsoft Account</cp:lastModifiedBy>
  <cp:revision>1</cp:revision>
  <dcterms:created xsi:type="dcterms:W3CDTF">2016-03-04T08:56:37Z</dcterms:created>
  <dcterms:modified xsi:type="dcterms:W3CDTF">2016-03-04T09:04:12Z</dcterms:modified>
</cp:coreProperties>
</file>