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8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0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0D0F-BD9D-4434-A19C-E1033678371E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99F6-48FB-4BFB-A187-064698578DE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99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647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127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93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775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374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274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618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445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68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1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BCCD-D6A5-499E-9D28-384F6AAE6B15}" type="datetimeFigureOut">
              <a:rPr lang="id-ID" smtClean="0"/>
              <a:t>28/06/2015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3001-6769-456B-96D8-1443E875E9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258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jp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214437"/>
            <a:ext cx="7280564" cy="2775671"/>
          </a:xfrm>
        </p:spPr>
        <p:txBody>
          <a:bodyPr>
            <a:noAutofit/>
          </a:bodyPr>
          <a:lstStyle/>
          <a:p>
            <a:r>
              <a:rPr lang="en-US" sz="4800" b="1" dirty="0"/>
              <a:t>LAYANAN KEUANGAN TANPA </a:t>
            </a:r>
            <a:r>
              <a:rPr lang="en-US" sz="4800" b="1" dirty="0" smtClean="0"/>
              <a:t>KANTOR</a:t>
            </a:r>
            <a:r>
              <a:rPr lang="id-ID" sz="4800" dirty="0"/>
              <a:t/>
            </a:r>
            <a:br>
              <a:rPr lang="id-ID" sz="4800" dirty="0"/>
            </a:br>
            <a:endParaRPr lang="id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308" y="3602038"/>
            <a:ext cx="7024255" cy="1655762"/>
          </a:xfrm>
        </p:spPr>
        <p:txBody>
          <a:bodyPr>
            <a:normAutofit/>
          </a:bodyPr>
          <a:lstStyle/>
          <a:p>
            <a:r>
              <a:rPr lang="id-ID" dirty="0" smtClean="0"/>
              <a:t>Hotel Santika Slipi, 23-24 Juni 2015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1" y="867324"/>
            <a:ext cx="4047619" cy="43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2192000" cy="170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4388356"/>
            <a:ext cx="3678382" cy="4364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Prepared by Ahmad Subagyo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18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6892067" y="3103581"/>
            <a:ext cx="739587" cy="381896"/>
          </a:xfrm>
          <a:custGeom>
            <a:avLst/>
            <a:gdLst/>
            <a:ahLst/>
            <a:cxnLst/>
            <a:rect l="l" t="t" r="r" b="b"/>
            <a:pathLst>
              <a:path w="838199" h="432816">
                <a:moveTo>
                  <a:pt x="216407" y="429768"/>
                </a:moveTo>
                <a:lnTo>
                  <a:pt x="6095" y="219456"/>
                </a:lnTo>
                <a:lnTo>
                  <a:pt x="3048" y="219456"/>
                </a:lnTo>
                <a:lnTo>
                  <a:pt x="216407" y="432816"/>
                </a:lnTo>
                <a:lnTo>
                  <a:pt x="216407" y="429768"/>
                </a:lnTo>
                <a:close/>
              </a:path>
              <a:path w="838199" h="432816">
                <a:moveTo>
                  <a:pt x="838199" y="216408"/>
                </a:moveTo>
                <a:lnTo>
                  <a:pt x="837183" y="215392"/>
                </a:lnTo>
                <a:lnTo>
                  <a:pt x="835151" y="219456"/>
                </a:lnTo>
                <a:lnTo>
                  <a:pt x="838199" y="216408"/>
                </a:lnTo>
                <a:close/>
              </a:path>
              <a:path w="838199" h="432816">
                <a:moveTo>
                  <a:pt x="3047" y="213360"/>
                </a:moveTo>
                <a:lnTo>
                  <a:pt x="0" y="216408"/>
                </a:lnTo>
                <a:lnTo>
                  <a:pt x="3047" y="219455"/>
                </a:lnTo>
                <a:lnTo>
                  <a:pt x="3047" y="213360"/>
                </a:lnTo>
                <a:close/>
              </a:path>
              <a:path w="838199" h="432816">
                <a:moveTo>
                  <a:pt x="216407" y="0"/>
                </a:moveTo>
                <a:lnTo>
                  <a:pt x="213359" y="3048"/>
                </a:lnTo>
                <a:lnTo>
                  <a:pt x="216407" y="3048"/>
                </a:lnTo>
                <a:lnTo>
                  <a:pt x="216407" y="0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6886688" y="3098203"/>
            <a:ext cx="750345" cy="392653"/>
          </a:xfrm>
          <a:custGeom>
            <a:avLst/>
            <a:gdLst/>
            <a:ahLst/>
            <a:cxnLst/>
            <a:rect l="l" t="t" r="r" b="b"/>
            <a:pathLst>
              <a:path w="850391" h="445007">
                <a:moveTo>
                  <a:pt x="627888" y="10667"/>
                </a:moveTo>
                <a:lnTo>
                  <a:pt x="624839" y="12191"/>
                </a:lnTo>
                <a:lnTo>
                  <a:pt x="627888" y="106679"/>
                </a:lnTo>
                <a:lnTo>
                  <a:pt x="627888" y="10667"/>
                </a:lnTo>
                <a:close/>
              </a:path>
              <a:path w="850391" h="445007">
                <a:moveTo>
                  <a:pt x="633984" y="441959"/>
                </a:moveTo>
                <a:lnTo>
                  <a:pt x="637032" y="438912"/>
                </a:lnTo>
                <a:lnTo>
                  <a:pt x="850391" y="225551"/>
                </a:lnTo>
                <a:lnTo>
                  <a:pt x="841247" y="216407"/>
                </a:lnTo>
                <a:lnTo>
                  <a:pt x="637032" y="6095"/>
                </a:lnTo>
                <a:lnTo>
                  <a:pt x="632968" y="8127"/>
                </a:lnTo>
                <a:lnTo>
                  <a:pt x="844295" y="219455"/>
                </a:lnTo>
                <a:lnTo>
                  <a:pt x="841247" y="225551"/>
                </a:lnTo>
                <a:lnTo>
                  <a:pt x="627888" y="438912"/>
                </a:lnTo>
                <a:lnTo>
                  <a:pt x="627888" y="435863"/>
                </a:lnTo>
                <a:lnTo>
                  <a:pt x="627888" y="335279"/>
                </a:lnTo>
                <a:lnTo>
                  <a:pt x="621791" y="335280"/>
                </a:lnTo>
                <a:lnTo>
                  <a:pt x="621791" y="441959"/>
                </a:lnTo>
                <a:lnTo>
                  <a:pt x="624839" y="441959"/>
                </a:lnTo>
                <a:lnTo>
                  <a:pt x="627888" y="445007"/>
                </a:lnTo>
                <a:lnTo>
                  <a:pt x="630936" y="445007"/>
                </a:lnTo>
                <a:lnTo>
                  <a:pt x="633984" y="441959"/>
                </a:lnTo>
                <a:close/>
              </a:path>
              <a:path w="850391" h="445007">
                <a:moveTo>
                  <a:pt x="228600" y="106679"/>
                </a:moveTo>
                <a:lnTo>
                  <a:pt x="228600" y="12191"/>
                </a:lnTo>
                <a:lnTo>
                  <a:pt x="222503" y="106679"/>
                </a:lnTo>
                <a:lnTo>
                  <a:pt x="222503" y="115824"/>
                </a:lnTo>
                <a:lnTo>
                  <a:pt x="621791" y="115824"/>
                </a:lnTo>
                <a:lnTo>
                  <a:pt x="228600" y="106679"/>
                </a:lnTo>
                <a:close/>
              </a:path>
              <a:path w="850391" h="445007">
                <a:moveTo>
                  <a:pt x="853439" y="219455"/>
                </a:moveTo>
                <a:lnTo>
                  <a:pt x="850391" y="216407"/>
                </a:lnTo>
                <a:lnTo>
                  <a:pt x="633984" y="3048"/>
                </a:lnTo>
                <a:lnTo>
                  <a:pt x="630936" y="0"/>
                </a:lnTo>
                <a:lnTo>
                  <a:pt x="624839" y="0"/>
                </a:lnTo>
                <a:lnTo>
                  <a:pt x="621791" y="3048"/>
                </a:lnTo>
                <a:lnTo>
                  <a:pt x="621791" y="115824"/>
                </a:lnTo>
                <a:lnTo>
                  <a:pt x="627888" y="115824"/>
                </a:lnTo>
                <a:lnTo>
                  <a:pt x="627888" y="106679"/>
                </a:lnTo>
                <a:lnTo>
                  <a:pt x="624839" y="12191"/>
                </a:lnTo>
                <a:lnTo>
                  <a:pt x="627888" y="10667"/>
                </a:lnTo>
                <a:lnTo>
                  <a:pt x="627888" y="9143"/>
                </a:lnTo>
                <a:lnTo>
                  <a:pt x="627888" y="6095"/>
                </a:lnTo>
                <a:lnTo>
                  <a:pt x="630936" y="6095"/>
                </a:lnTo>
                <a:lnTo>
                  <a:pt x="632968" y="8127"/>
                </a:lnTo>
                <a:lnTo>
                  <a:pt x="637032" y="6095"/>
                </a:lnTo>
                <a:lnTo>
                  <a:pt x="841247" y="216407"/>
                </a:lnTo>
                <a:lnTo>
                  <a:pt x="850391" y="225551"/>
                </a:lnTo>
                <a:lnTo>
                  <a:pt x="853439" y="225551"/>
                </a:lnTo>
                <a:lnTo>
                  <a:pt x="853439" y="219455"/>
                </a:lnTo>
                <a:close/>
              </a:path>
              <a:path w="850391" h="445007">
                <a:moveTo>
                  <a:pt x="228600" y="329183"/>
                </a:moveTo>
                <a:lnTo>
                  <a:pt x="222503" y="329183"/>
                </a:lnTo>
                <a:lnTo>
                  <a:pt x="222503" y="335279"/>
                </a:lnTo>
                <a:lnTo>
                  <a:pt x="228600" y="329183"/>
                </a:lnTo>
                <a:close/>
              </a:path>
              <a:path w="850391" h="445007">
                <a:moveTo>
                  <a:pt x="228600" y="441959"/>
                </a:moveTo>
                <a:lnTo>
                  <a:pt x="228600" y="335279"/>
                </a:lnTo>
                <a:lnTo>
                  <a:pt x="627888" y="335279"/>
                </a:lnTo>
                <a:lnTo>
                  <a:pt x="627888" y="329183"/>
                </a:lnTo>
                <a:lnTo>
                  <a:pt x="228600" y="329183"/>
                </a:lnTo>
                <a:lnTo>
                  <a:pt x="222503" y="335279"/>
                </a:lnTo>
                <a:lnTo>
                  <a:pt x="222503" y="435863"/>
                </a:lnTo>
                <a:lnTo>
                  <a:pt x="12191" y="225551"/>
                </a:lnTo>
                <a:lnTo>
                  <a:pt x="216408" y="438912"/>
                </a:lnTo>
                <a:lnTo>
                  <a:pt x="219455" y="441959"/>
                </a:lnTo>
                <a:lnTo>
                  <a:pt x="219455" y="445007"/>
                </a:lnTo>
                <a:lnTo>
                  <a:pt x="225551" y="445007"/>
                </a:lnTo>
                <a:lnTo>
                  <a:pt x="228600" y="441959"/>
                </a:lnTo>
                <a:close/>
              </a:path>
              <a:path w="850391" h="445007">
                <a:moveTo>
                  <a:pt x="9143" y="219455"/>
                </a:moveTo>
                <a:lnTo>
                  <a:pt x="12191" y="216407"/>
                </a:lnTo>
                <a:lnTo>
                  <a:pt x="216408" y="6095"/>
                </a:lnTo>
                <a:lnTo>
                  <a:pt x="228600" y="12191"/>
                </a:lnTo>
                <a:lnTo>
                  <a:pt x="228600" y="0"/>
                </a:lnTo>
                <a:lnTo>
                  <a:pt x="219455" y="0"/>
                </a:lnTo>
                <a:lnTo>
                  <a:pt x="219455" y="3048"/>
                </a:lnTo>
                <a:lnTo>
                  <a:pt x="3048" y="216407"/>
                </a:lnTo>
                <a:lnTo>
                  <a:pt x="9143" y="222503"/>
                </a:lnTo>
                <a:lnTo>
                  <a:pt x="9143" y="219455"/>
                </a:lnTo>
                <a:close/>
              </a:path>
              <a:path w="850391" h="445007">
                <a:moveTo>
                  <a:pt x="621792" y="106679"/>
                </a:moveTo>
                <a:lnTo>
                  <a:pt x="228600" y="106679"/>
                </a:lnTo>
                <a:lnTo>
                  <a:pt x="621791" y="115824"/>
                </a:lnTo>
                <a:lnTo>
                  <a:pt x="621792" y="106679"/>
                </a:lnTo>
                <a:close/>
              </a:path>
              <a:path w="850391" h="445007">
                <a:moveTo>
                  <a:pt x="12191" y="225551"/>
                </a:moveTo>
                <a:lnTo>
                  <a:pt x="9143" y="225551"/>
                </a:lnTo>
                <a:lnTo>
                  <a:pt x="9143" y="222503"/>
                </a:lnTo>
                <a:lnTo>
                  <a:pt x="3048" y="216407"/>
                </a:lnTo>
                <a:lnTo>
                  <a:pt x="0" y="219455"/>
                </a:lnTo>
                <a:lnTo>
                  <a:pt x="0" y="225551"/>
                </a:lnTo>
                <a:lnTo>
                  <a:pt x="3048" y="225551"/>
                </a:lnTo>
                <a:lnTo>
                  <a:pt x="216408" y="438912"/>
                </a:lnTo>
                <a:lnTo>
                  <a:pt x="12191" y="225551"/>
                </a:lnTo>
                <a:close/>
              </a:path>
              <a:path w="850391" h="445007">
                <a:moveTo>
                  <a:pt x="219455" y="9143"/>
                </a:moveTo>
                <a:lnTo>
                  <a:pt x="222503" y="9143"/>
                </a:lnTo>
                <a:lnTo>
                  <a:pt x="222503" y="106679"/>
                </a:lnTo>
                <a:lnTo>
                  <a:pt x="228600" y="12191"/>
                </a:lnTo>
                <a:lnTo>
                  <a:pt x="216408" y="6095"/>
                </a:lnTo>
                <a:lnTo>
                  <a:pt x="12191" y="216407"/>
                </a:lnTo>
                <a:lnTo>
                  <a:pt x="219455" y="9143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6892067" y="3103581"/>
            <a:ext cx="739587" cy="381896"/>
          </a:xfrm>
          <a:custGeom>
            <a:avLst/>
            <a:gdLst/>
            <a:ahLst/>
            <a:cxnLst/>
            <a:rect l="l" t="t" r="r" b="b"/>
            <a:pathLst>
              <a:path w="838199" h="432816">
                <a:moveTo>
                  <a:pt x="0" y="216408"/>
                </a:moveTo>
                <a:lnTo>
                  <a:pt x="216407" y="432816"/>
                </a:lnTo>
                <a:lnTo>
                  <a:pt x="216407" y="323088"/>
                </a:lnTo>
                <a:lnTo>
                  <a:pt x="621791" y="323088"/>
                </a:lnTo>
                <a:lnTo>
                  <a:pt x="621791" y="432816"/>
                </a:lnTo>
                <a:lnTo>
                  <a:pt x="838199" y="216408"/>
                </a:lnTo>
                <a:lnTo>
                  <a:pt x="621791" y="0"/>
                </a:lnTo>
                <a:lnTo>
                  <a:pt x="621791" y="109728"/>
                </a:lnTo>
                <a:lnTo>
                  <a:pt x="216407" y="109728"/>
                </a:lnTo>
                <a:lnTo>
                  <a:pt x="216407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6886688" y="3098203"/>
            <a:ext cx="750345" cy="392653"/>
          </a:xfrm>
          <a:custGeom>
            <a:avLst/>
            <a:gdLst/>
            <a:ahLst/>
            <a:cxnLst/>
            <a:rect l="l" t="t" r="r" b="b"/>
            <a:pathLst>
              <a:path w="850391" h="445007">
                <a:moveTo>
                  <a:pt x="637032" y="24212"/>
                </a:moveTo>
                <a:lnTo>
                  <a:pt x="836643" y="221012"/>
                </a:lnTo>
                <a:lnTo>
                  <a:pt x="841247" y="225551"/>
                </a:lnTo>
                <a:lnTo>
                  <a:pt x="637031" y="420623"/>
                </a:lnTo>
                <a:lnTo>
                  <a:pt x="624839" y="432815"/>
                </a:lnTo>
                <a:lnTo>
                  <a:pt x="637031" y="420623"/>
                </a:lnTo>
                <a:lnTo>
                  <a:pt x="627888" y="335279"/>
                </a:lnTo>
                <a:lnTo>
                  <a:pt x="621791" y="335280"/>
                </a:lnTo>
                <a:lnTo>
                  <a:pt x="621791" y="441959"/>
                </a:lnTo>
                <a:lnTo>
                  <a:pt x="624839" y="441959"/>
                </a:lnTo>
                <a:lnTo>
                  <a:pt x="627888" y="445007"/>
                </a:lnTo>
                <a:lnTo>
                  <a:pt x="630936" y="445007"/>
                </a:lnTo>
                <a:lnTo>
                  <a:pt x="633984" y="441959"/>
                </a:lnTo>
                <a:lnTo>
                  <a:pt x="637032" y="438912"/>
                </a:lnTo>
                <a:lnTo>
                  <a:pt x="850391" y="225551"/>
                </a:lnTo>
                <a:lnTo>
                  <a:pt x="841247" y="216407"/>
                </a:lnTo>
                <a:lnTo>
                  <a:pt x="637032" y="6095"/>
                </a:lnTo>
                <a:lnTo>
                  <a:pt x="624839" y="12191"/>
                </a:lnTo>
                <a:lnTo>
                  <a:pt x="627888" y="106679"/>
                </a:lnTo>
                <a:lnTo>
                  <a:pt x="633984" y="121919"/>
                </a:lnTo>
                <a:lnTo>
                  <a:pt x="637032" y="118871"/>
                </a:lnTo>
                <a:lnTo>
                  <a:pt x="637032" y="24212"/>
                </a:lnTo>
                <a:close/>
              </a:path>
              <a:path w="850391" h="445007">
                <a:moveTo>
                  <a:pt x="850391" y="216407"/>
                </a:moveTo>
                <a:lnTo>
                  <a:pt x="633984" y="3048"/>
                </a:lnTo>
                <a:lnTo>
                  <a:pt x="630936" y="0"/>
                </a:lnTo>
                <a:lnTo>
                  <a:pt x="624839" y="0"/>
                </a:lnTo>
                <a:lnTo>
                  <a:pt x="621791" y="3048"/>
                </a:lnTo>
                <a:lnTo>
                  <a:pt x="621791" y="115824"/>
                </a:lnTo>
                <a:lnTo>
                  <a:pt x="228600" y="106679"/>
                </a:lnTo>
                <a:lnTo>
                  <a:pt x="228600" y="12191"/>
                </a:lnTo>
                <a:lnTo>
                  <a:pt x="222503" y="106679"/>
                </a:lnTo>
                <a:lnTo>
                  <a:pt x="219455" y="121919"/>
                </a:lnTo>
                <a:lnTo>
                  <a:pt x="222503" y="121919"/>
                </a:lnTo>
                <a:lnTo>
                  <a:pt x="228600" y="115824"/>
                </a:lnTo>
                <a:lnTo>
                  <a:pt x="627888" y="121919"/>
                </a:lnTo>
                <a:lnTo>
                  <a:pt x="633984" y="121919"/>
                </a:lnTo>
                <a:lnTo>
                  <a:pt x="627888" y="106679"/>
                </a:lnTo>
                <a:lnTo>
                  <a:pt x="624839" y="12191"/>
                </a:lnTo>
                <a:lnTo>
                  <a:pt x="637032" y="6095"/>
                </a:lnTo>
                <a:lnTo>
                  <a:pt x="841247" y="216407"/>
                </a:lnTo>
                <a:lnTo>
                  <a:pt x="850391" y="225551"/>
                </a:lnTo>
                <a:lnTo>
                  <a:pt x="853439" y="225551"/>
                </a:lnTo>
                <a:lnTo>
                  <a:pt x="853439" y="219455"/>
                </a:lnTo>
                <a:lnTo>
                  <a:pt x="850391" y="216407"/>
                </a:lnTo>
                <a:close/>
              </a:path>
              <a:path w="850391" h="445007">
                <a:moveTo>
                  <a:pt x="219455" y="323088"/>
                </a:moveTo>
                <a:lnTo>
                  <a:pt x="222503" y="335279"/>
                </a:lnTo>
                <a:lnTo>
                  <a:pt x="228600" y="329183"/>
                </a:lnTo>
                <a:lnTo>
                  <a:pt x="621791" y="329183"/>
                </a:lnTo>
                <a:lnTo>
                  <a:pt x="627888" y="323088"/>
                </a:lnTo>
                <a:lnTo>
                  <a:pt x="219455" y="323088"/>
                </a:lnTo>
                <a:close/>
              </a:path>
              <a:path w="850391" h="445007">
                <a:moveTo>
                  <a:pt x="228600" y="115824"/>
                </a:moveTo>
                <a:lnTo>
                  <a:pt x="222503" y="121919"/>
                </a:lnTo>
                <a:lnTo>
                  <a:pt x="627888" y="121919"/>
                </a:lnTo>
                <a:lnTo>
                  <a:pt x="228600" y="115824"/>
                </a:lnTo>
                <a:close/>
              </a:path>
              <a:path w="850391" h="445007">
                <a:moveTo>
                  <a:pt x="637031" y="420623"/>
                </a:moveTo>
                <a:lnTo>
                  <a:pt x="841247" y="225551"/>
                </a:lnTo>
                <a:lnTo>
                  <a:pt x="836643" y="221012"/>
                </a:lnTo>
                <a:lnTo>
                  <a:pt x="637031" y="420623"/>
                </a:lnTo>
                <a:close/>
              </a:path>
              <a:path w="850391" h="445007">
                <a:moveTo>
                  <a:pt x="637032" y="326136"/>
                </a:moveTo>
                <a:lnTo>
                  <a:pt x="633984" y="323088"/>
                </a:lnTo>
                <a:lnTo>
                  <a:pt x="627888" y="323088"/>
                </a:lnTo>
                <a:lnTo>
                  <a:pt x="621791" y="329183"/>
                </a:lnTo>
                <a:lnTo>
                  <a:pt x="228600" y="329183"/>
                </a:lnTo>
                <a:lnTo>
                  <a:pt x="222503" y="335279"/>
                </a:lnTo>
                <a:lnTo>
                  <a:pt x="219455" y="323088"/>
                </a:lnTo>
                <a:lnTo>
                  <a:pt x="216408" y="326136"/>
                </a:lnTo>
                <a:lnTo>
                  <a:pt x="216407" y="420624"/>
                </a:lnTo>
                <a:lnTo>
                  <a:pt x="16796" y="221012"/>
                </a:lnTo>
                <a:lnTo>
                  <a:pt x="12191" y="216407"/>
                </a:lnTo>
                <a:lnTo>
                  <a:pt x="216408" y="6095"/>
                </a:lnTo>
                <a:lnTo>
                  <a:pt x="228600" y="12191"/>
                </a:lnTo>
                <a:lnTo>
                  <a:pt x="228600" y="0"/>
                </a:lnTo>
                <a:lnTo>
                  <a:pt x="219455" y="0"/>
                </a:lnTo>
                <a:lnTo>
                  <a:pt x="219455" y="3048"/>
                </a:lnTo>
                <a:lnTo>
                  <a:pt x="3048" y="216407"/>
                </a:lnTo>
                <a:lnTo>
                  <a:pt x="12191" y="225551"/>
                </a:lnTo>
                <a:lnTo>
                  <a:pt x="216408" y="438912"/>
                </a:lnTo>
                <a:lnTo>
                  <a:pt x="219455" y="441959"/>
                </a:lnTo>
                <a:lnTo>
                  <a:pt x="219455" y="445007"/>
                </a:lnTo>
                <a:lnTo>
                  <a:pt x="225551" y="445007"/>
                </a:lnTo>
                <a:lnTo>
                  <a:pt x="228600" y="441959"/>
                </a:lnTo>
                <a:lnTo>
                  <a:pt x="228600" y="335279"/>
                </a:lnTo>
                <a:lnTo>
                  <a:pt x="627888" y="335279"/>
                </a:lnTo>
                <a:lnTo>
                  <a:pt x="637031" y="420623"/>
                </a:lnTo>
                <a:lnTo>
                  <a:pt x="637032" y="326136"/>
                </a:lnTo>
                <a:close/>
              </a:path>
              <a:path w="850391" h="445007">
                <a:moveTo>
                  <a:pt x="621792" y="106679"/>
                </a:moveTo>
                <a:lnTo>
                  <a:pt x="228600" y="106679"/>
                </a:lnTo>
                <a:lnTo>
                  <a:pt x="621791" y="115824"/>
                </a:lnTo>
                <a:lnTo>
                  <a:pt x="621792" y="106679"/>
                </a:lnTo>
                <a:close/>
              </a:path>
              <a:path w="850391" h="445007">
                <a:moveTo>
                  <a:pt x="3048" y="216407"/>
                </a:moveTo>
                <a:lnTo>
                  <a:pt x="0" y="219455"/>
                </a:lnTo>
                <a:lnTo>
                  <a:pt x="0" y="225551"/>
                </a:lnTo>
                <a:lnTo>
                  <a:pt x="3048" y="225551"/>
                </a:lnTo>
                <a:lnTo>
                  <a:pt x="216408" y="438912"/>
                </a:lnTo>
                <a:lnTo>
                  <a:pt x="12191" y="225551"/>
                </a:lnTo>
                <a:lnTo>
                  <a:pt x="3048" y="216407"/>
                </a:lnTo>
                <a:close/>
              </a:path>
              <a:path w="850391" h="445007">
                <a:moveTo>
                  <a:pt x="12191" y="216407"/>
                </a:moveTo>
                <a:lnTo>
                  <a:pt x="16796" y="221012"/>
                </a:lnTo>
                <a:lnTo>
                  <a:pt x="216408" y="24212"/>
                </a:lnTo>
                <a:lnTo>
                  <a:pt x="216408" y="118871"/>
                </a:lnTo>
                <a:lnTo>
                  <a:pt x="219455" y="121919"/>
                </a:lnTo>
                <a:lnTo>
                  <a:pt x="222503" y="106679"/>
                </a:lnTo>
                <a:lnTo>
                  <a:pt x="228600" y="12191"/>
                </a:lnTo>
                <a:lnTo>
                  <a:pt x="216408" y="6095"/>
                </a:lnTo>
                <a:lnTo>
                  <a:pt x="12191" y="216407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8121127" y="2014370"/>
            <a:ext cx="957431" cy="817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7663926" y="2767405"/>
            <a:ext cx="1869141" cy="82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4" name="object 54"/>
          <p:cNvSpPr/>
          <p:nvPr/>
        </p:nvSpPr>
        <p:spPr>
          <a:xfrm>
            <a:off x="7212106" y="3517751"/>
            <a:ext cx="2770093" cy="820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2449158" y="2229522"/>
            <a:ext cx="1745428" cy="21058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2747683" y="2493085"/>
            <a:ext cx="1118794" cy="357691"/>
          </a:xfrm>
          <a:custGeom>
            <a:avLst/>
            <a:gdLst/>
            <a:ahLst/>
            <a:cxnLst/>
            <a:rect l="l" t="t" r="r" b="b"/>
            <a:pathLst>
              <a:path w="1267967" h="405383">
                <a:moveTo>
                  <a:pt x="1267967" y="402336"/>
                </a:moveTo>
                <a:lnTo>
                  <a:pt x="1267967" y="3048"/>
                </a:lnTo>
                <a:lnTo>
                  <a:pt x="1264920" y="0"/>
                </a:lnTo>
                <a:lnTo>
                  <a:pt x="1261872" y="0"/>
                </a:lnTo>
                <a:lnTo>
                  <a:pt x="1255776" y="6095"/>
                </a:lnTo>
                <a:lnTo>
                  <a:pt x="1261872" y="6095"/>
                </a:lnTo>
                <a:lnTo>
                  <a:pt x="1261872" y="12191"/>
                </a:lnTo>
                <a:lnTo>
                  <a:pt x="1264920" y="405383"/>
                </a:lnTo>
                <a:lnTo>
                  <a:pt x="1267967" y="402336"/>
                </a:lnTo>
                <a:close/>
              </a:path>
              <a:path w="1267967" h="405383">
                <a:moveTo>
                  <a:pt x="12191" y="399288"/>
                </a:moveTo>
                <a:lnTo>
                  <a:pt x="6096" y="399288"/>
                </a:lnTo>
                <a:lnTo>
                  <a:pt x="6096" y="393191"/>
                </a:lnTo>
                <a:lnTo>
                  <a:pt x="6096" y="12191"/>
                </a:lnTo>
                <a:lnTo>
                  <a:pt x="6096" y="6095"/>
                </a:lnTo>
                <a:lnTo>
                  <a:pt x="6096" y="0"/>
                </a:lnTo>
                <a:lnTo>
                  <a:pt x="3047" y="0"/>
                </a:lnTo>
                <a:lnTo>
                  <a:pt x="0" y="3048"/>
                </a:lnTo>
                <a:lnTo>
                  <a:pt x="0" y="399288"/>
                </a:lnTo>
                <a:lnTo>
                  <a:pt x="0" y="402336"/>
                </a:lnTo>
                <a:lnTo>
                  <a:pt x="3047" y="405383"/>
                </a:lnTo>
                <a:lnTo>
                  <a:pt x="1261872" y="405383"/>
                </a:lnTo>
                <a:lnTo>
                  <a:pt x="12191" y="39928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2758439" y="2503842"/>
            <a:ext cx="1102659" cy="346934"/>
          </a:xfrm>
          <a:custGeom>
            <a:avLst/>
            <a:gdLst/>
            <a:ahLst/>
            <a:cxnLst/>
            <a:rect l="l" t="t" r="r" b="b"/>
            <a:pathLst>
              <a:path w="1249680" h="393192">
                <a:moveTo>
                  <a:pt x="1243584" y="387096"/>
                </a:moveTo>
                <a:lnTo>
                  <a:pt x="0" y="387096"/>
                </a:lnTo>
                <a:lnTo>
                  <a:pt x="1249680" y="393192"/>
                </a:lnTo>
                <a:lnTo>
                  <a:pt x="1243584" y="387096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2753061" y="2493085"/>
            <a:ext cx="1108038" cy="346933"/>
          </a:xfrm>
          <a:custGeom>
            <a:avLst/>
            <a:gdLst/>
            <a:ahLst/>
            <a:cxnLst/>
            <a:rect l="l" t="t" r="r" b="b"/>
            <a:pathLst>
              <a:path w="1255776" h="393191">
                <a:moveTo>
                  <a:pt x="1255776" y="0"/>
                </a:moveTo>
                <a:lnTo>
                  <a:pt x="0" y="0"/>
                </a:lnTo>
                <a:lnTo>
                  <a:pt x="0" y="6095"/>
                </a:lnTo>
                <a:lnTo>
                  <a:pt x="1249680" y="6095"/>
                </a:lnTo>
                <a:lnTo>
                  <a:pt x="1255776" y="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2747683" y="2493084"/>
            <a:ext cx="1118795" cy="357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2747683" y="2493085"/>
            <a:ext cx="1118794" cy="357691"/>
          </a:xfrm>
          <a:custGeom>
            <a:avLst/>
            <a:gdLst/>
            <a:ahLst/>
            <a:cxnLst/>
            <a:rect l="l" t="t" r="r" b="b"/>
            <a:pathLst>
              <a:path w="1267967" h="405383">
                <a:moveTo>
                  <a:pt x="0" y="399288"/>
                </a:moveTo>
                <a:lnTo>
                  <a:pt x="0" y="402336"/>
                </a:lnTo>
                <a:lnTo>
                  <a:pt x="3047" y="405383"/>
                </a:lnTo>
                <a:lnTo>
                  <a:pt x="1261872" y="405383"/>
                </a:lnTo>
                <a:lnTo>
                  <a:pt x="12191" y="399288"/>
                </a:lnTo>
                <a:lnTo>
                  <a:pt x="12191" y="12192"/>
                </a:lnTo>
                <a:lnTo>
                  <a:pt x="1261872" y="12191"/>
                </a:lnTo>
                <a:lnTo>
                  <a:pt x="1264920" y="405383"/>
                </a:lnTo>
                <a:lnTo>
                  <a:pt x="1267967" y="402336"/>
                </a:lnTo>
                <a:lnTo>
                  <a:pt x="1267967" y="3048"/>
                </a:lnTo>
                <a:lnTo>
                  <a:pt x="1264920" y="0"/>
                </a:lnTo>
                <a:lnTo>
                  <a:pt x="1261872" y="0"/>
                </a:lnTo>
                <a:lnTo>
                  <a:pt x="1255776" y="6095"/>
                </a:lnTo>
                <a:lnTo>
                  <a:pt x="12191" y="6095"/>
                </a:lnTo>
                <a:lnTo>
                  <a:pt x="6096" y="12191"/>
                </a:lnTo>
                <a:lnTo>
                  <a:pt x="6096" y="393191"/>
                </a:lnTo>
                <a:lnTo>
                  <a:pt x="6096" y="0"/>
                </a:lnTo>
                <a:lnTo>
                  <a:pt x="3047" y="0"/>
                </a:lnTo>
                <a:lnTo>
                  <a:pt x="0" y="3048"/>
                </a:lnTo>
                <a:lnTo>
                  <a:pt x="0" y="399288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2758439" y="2503842"/>
            <a:ext cx="1102659" cy="346934"/>
          </a:xfrm>
          <a:custGeom>
            <a:avLst/>
            <a:gdLst/>
            <a:ahLst/>
            <a:cxnLst/>
            <a:rect l="l" t="t" r="r" b="b"/>
            <a:pathLst>
              <a:path w="1249680" h="393192">
                <a:moveTo>
                  <a:pt x="1249680" y="0"/>
                </a:moveTo>
                <a:lnTo>
                  <a:pt x="1243584" y="0"/>
                </a:lnTo>
                <a:lnTo>
                  <a:pt x="1243584" y="381000"/>
                </a:lnTo>
                <a:lnTo>
                  <a:pt x="0" y="381000"/>
                </a:lnTo>
                <a:lnTo>
                  <a:pt x="0" y="387096"/>
                </a:lnTo>
                <a:lnTo>
                  <a:pt x="1249680" y="393192"/>
                </a:lnTo>
                <a:lnTo>
                  <a:pt x="1243584" y="387096"/>
                </a:lnTo>
                <a:lnTo>
                  <a:pt x="1249680" y="381000"/>
                </a:lnTo>
                <a:lnTo>
                  <a:pt x="1249680" y="0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2753061" y="2493085"/>
            <a:ext cx="1108038" cy="346933"/>
          </a:xfrm>
          <a:custGeom>
            <a:avLst/>
            <a:gdLst/>
            <a:ahLst/>
            <a:cxnLst/>
            <a:rect l="l" t="t" r="r" b="b"/>
            <a:pathLst>
              <a:path w="1255776" h="393191">
                <a:moveTo>
                  <a:pt x="0" y="393191"/>
                </a:moveTo>
                <a:lnTo>
                  <a:pt x="0" y="12191"/>
                </a:lnTo>
                <a:lnTo>
                  <a:pt x="6095" y="6095"/>
                </a:lnTo>
                <a:lnTo>
                  <a:pt x="1249680" y="6095"/>
                </a:lnTo>
                <a:lnTo>
                  <a:pt x="1255776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2747683" y="3579607"/>
            <a:ext cx="1118794" cy="360381"/>
          </a:xfrm>
          <a:custGeom>
            <a:avLst/>
            <a:gdLst/>
            <a:ahLst/>
            <a:cxnLst/>
            <a:rect l="l" t="t" r="r" b="b"/>
            <a:pathLst>
              <a:path w="1267967" h="408432">
                <a:moveTo>
                  <a:pt x="1267967" y="405384"/>
                </a:moveTo>
                <a:lnTo>
                  <a:pt x="1267967" y="3048"/>
                </a:lnTo>
                <a:lnTo>
                  <a:pt x="1264920" y="0"/>
                </a:lnTo>
                <a:lnTo>
                  <a:pt x="1261872" y="0"/>
                </a:lnTo>
                <a:lnTo>
                  <a:pt x="1255776" y="6096"/>
                </a:lnTo>
                <a:lnTo>
                  <a:pt x="1261872" y="6096"/>
                </a:lnTo>
                <a:lnTo>
                  <a:pt x="1261872" y="12191"/>
                </a:lnTo>
                <a:lnTo>
                  <a:pt x="1264920" y="408432"/>
                </a:lnTo>
                <a:lnTo>
                  <a:pt x="1267967" y="405384"/>
                </a:lnTo>
                <a:close/>
              </a:path>
              <a:path w="1267967" h="408432">
                <a:moveTo>
                  <a:pt x="12191" y="399288"/>
                </a:moveTo>
                <a:lnTo>
                  <a:pt x="6096" y="399288"/>
                </a:lnTo>
                <a:lnTo>
                  <a:pt x="6096" y="393191"/>
                </a:lnTo>
                <a:lnTo>
                  <a:pt x="6096" y="12191"/>
                </a:lnTo>
                <a:lnTo>
                  <a:pt x="6096" y="6096"/>
                </a:lnTo>
                <a:lnTo>
                  <a:pt x="6096" y="0"/>
                </a:lnTo>
                <a:lnTo>
                  <a:pt x="3047" y="0"/>
                </a:lnTo>
                <a:lnTo>
                  <a:pt x="0" y="3048"/>
                </a:lnTo>
                <a:lnTo>
                  <a:pt x="0" y="399288"/>
                </a:lnTo>
                <a:lnTo>
                  <a:pt x="0" y="405384"/>
                </a:lnTo>
                <a:lnTo>
                  <a:pt x="3047" y="408432"/>
                </a:lnTo>
                <a:lnTo>
                  <a:pt x="1261872" y="408432"/>
                </a:lnTo>
                <a:lnTo>
                  <a:pt x="12191" y="399288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2758439" y="3590364"/>
            <a:ext cx="1102659" cy="349624"/>
          </a:xfrm>
          <a:custGeom>
            <a:avLst/>
            <a:gdLst/>
            <a:ahLst/>
            <a:cxnLst/>
            <a:rect l="l" t="t" r="r" b="b"/>
            <a:pathLst>
              <a:path w="1249680" h="396240">
                <a:moveTo>
                  <a:pt x="1243584" y="387096"/>
                </a:moveTo>
                <a:lnTo>
                  <a:pt x="0" y="387096"/>
                </a:lnTo>
                <a:lnTo>
                  <a:pt x="1249680" y="396240"/>
                </a:lnTo>
                <a:lnTo>
                  <a:pt x="1243584" y="387096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2753061" y="3579608"/>
            <a:ext cx="1108038" cy="346933"/>
          </a:xfrm>
          <a:custGeom>
            <a:avLst/>
            <a:gdLst/>
            <a:ahLst/>
            <a:cxnLst/>
            <a:rect l="l" t="t" r="r" b="b"/>
            <a:pathLst>
              <a:path w="1255776" h="393191">
                <a:moveTo>
                  <a:pt x="1255776" y="0"/>
                </a:moveTo>
                <a:lnTo>
                  <a:pt x="0" y="0"/>
                </a:lnTo>
                <a:lnTo>
                  <a:pt x="0" y="6096"/>
                </a:lnTo>
                <a:lnTo>
                  <a:pt x="1249680" y="6096"/>
                </a:lnTo>
                <a:lnTo>
                  <a:pt x="1255776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2747683" y="3579607"/>
            <a:ext cx="1118795" cy="3576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2747683" y="3579607"/>
            <a:ext cx="1118794" cy="360381"/>
          </a:xfrm>
          <a:custGeom>
            <a:avLst/>
            <a:gdLst/>
            <a:ahLst/>
            <a:cxnLst/>
            <a:rect l="l" t="t" r="r" b="b"/>
            <a:pathLst>
              <a:path w="1267967" h="408432">
                <a:moveTo>
                  <a:pt x="0" y="399288"/>
                </a:moveTo>
                <a:lnTo>
                  <a:pt x="0" y="405384"/>
                </a:lnTo>
                <a:lnTo>
                  <a:pt x="3047" y="408432"/>
                </a:lnTo>
                <a:lnTo>
                  <a:pt x="1261872" y="408432"/>
                </a:lnTo>
                <a:lnTo>
                  <a:pt x="12191" y="399288"/>
                </a:lnTo>
                <a:lnTo>
                  <a:pt x="12191" y="12192"/>
                </a:lnTo>
                <a:lnTo>
                  <a:pt x="1261872" y="12191"/>
                </a:lnTo>
                <a:lnTo>
                  <a:pt x="1264920" y="408432"/>
                </a:lnTo>
                <a:lnTo>
                  <a:pt x="1267967" y="405384"/>
                </a:lnTo>
                <a:lnTo>
                  <a:pt x="1267967" y="3048"/>
                </a:lnTo>
                <a:lnTo>
                  <a:pt x="1264920" y="0"/>
                </a:lnTo>
                <a:lnTo>
                  <a:pt x="1261872" y="0"/>
                </a:lnTo>
                <a:lnTo>
                  <a:pt x="1255776" y="6096"/>
                </a:lnTo>
                <a:lnTo>
                  <a:pt x="12191" y="6096"/>
                </a:lnTo>
                <a:lnTo>
                  <a:pt x="6096" y="12191"/>
                </a:lnTo>
                <a:lnTo>
                  <a:pt x="6096" y="393191"/>
                </a:lnTo>
                <a:lnTo>
                  <a:pt x="6096" y="0"/>
                </a:lnTo>
                <a:lnTo>
                  <a:pt x="3047" y="0"/>
                </a:lnTo>
                <a:lnTo>
                  <a:pt x="0" y="3048"/>
                </a:lnTo>
                <a:lnTo>
                  <a:pt x="0" y="399288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2758439" y="3590364"/>
            <a:ext cx="1102659" cy="349624"/>
          </a:xfrm>
          <a:custGeom>
            <a:avLst/>
            <a:gdLst/>
            <a:ahLst/>
            <a:cxnLst/>
            <a:rect l="l" t="t" r="r" b="b"/>
            <a:pathLst>
              <a:path w="1249680" h="396240">
                <a:moveTo>
                  <a:pt x="1249680" y="0"/>
                </a:moveTo>
                <a:lnTo>
                  <a:pt x="1243584" y="0"/>
                </a:lnTo>
                <a:lnTo>
                  <a:pt x="1243584" y="381000"/>
                </a:lnTo>
                <a:lnTo>
                  <a:pt x="0" y="381000"/>
                </a:lnTo>
                <a:lnTo>
                  <a:pt x="0" y="387096"/>
                </a:lnTo>
                <a:lnTo>
                  <a:pt x="1249680" y="396240"/>
                </a:lnTo>
                <a:lnTo>
                  <a:pt x="1243584" y="387096"/>
                </a:lnTo>
                <a:lnTo>
                  <a:pt x="1249680" y="381000"/>
                </a:lnTo>
                <a:lnTo>
                  <a:pt x="1249680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2753061" y="3579608"/>
            <a:ext cx="1108038" cy="346933"/>
          </a:xfrm>
          <a:custGeom>
            <a:avLst/>
            <a:gdLst/>
            <a:ahLst/>
            <a:cxnLst/>
            <a:rect l="l" t="t" r="r" b="b"/>
            <a:pathLst>
              <a:path w="1255776" h="393191">
                <a:moveTo>
                  <a:pt x="0" y="393191"/>
                </a:moveTo>
                <a:lnTo>
                  <a:pt x="0" y="12191"/>
                </a:lnTo>
                <a:lnTo>
                  <a:pt x="6095" y="6096"/>
                </a:lnTo>
                <a:lnTo>
                  <a:pt x="1249680" y="6096"/>
                </a:lnTo>
                <a:lnTo>
                  <a:pt x="1255776" y="0"/>
                </a:lnTo>
                <a:lnTo>
                  <a:pt x="0" y="0"/>
                </a:lnTo>
                <a:lnTo>
                  <a:pt x="0" y="393191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957457" y="2845398"/>
            <a:ext cx="104887" cy="739588"/>
          </a:xfrm>
          <a:custGeom>
            <a:avLst/>
            <a:gdLst/>
            <a:ahLst/>
            <a:cxnLst/>
            <a:rect l="l" t="t" r="r" b="b"/>
            <a:pathLst>
              <a:path w="118872" h="838200">
                <a:moveTo>
                  <a:pt x="3047" y="743712"/>
                </a:moveTo>
                <a:lnTo>
                  <a:pt x="45720" y="813334"/>
                </a:lnTo>
                <a:lnTo>
                  <a:pt x="45719" y="813815"/>
                </a:lnTo>
                <a:lnTo>
                  <a:pt x="46015" y="813815"/>
                </a:lnTo>
                <a:lnTo>
                  <a:pt x="48768" y="807719"/>
                </a:lnTo>
                <a:lnTo>
                  <a:pt x="70103" y="807719"/>
                </a:lnTo>
                <a:lnTo>
                  <a:pt x="73152" y="813815"/>
                </a:lnTo>
                <a:lnTo>
                  <a:pt x="60959" y="838200"/>
                </a:lnTo>
                <a:lnTo>
                  <a:pt x="115824" y="743712"/>
                </a:lnTo>
                <a:lnTo>
                  <a:pt x="118872" y="737615"/>
                </a:lnTo>
                <a:lnTo>
                  <a:pt x="115824" y="731519"/>
                </a:lnTo>
                <a:lnTo>
                  <a:pt x="109728" y="725424"/>
                </a:lnTo>
                <a:lnTo>
                  <a:pt x="103631" y="722376"/>
                </a:lnTo>
                <a:lnTo>
                  <a:pt x="97535" y="725424"/>
                </a:lnTo>
                <a:lnTo>
                  <a:pt x="94487" y="731519"/>
                </a:lnTo>
                <a:lnTo>
                  <a:pt x="73151" y="767080"/>
                </a:lnTo>
                <a:lnTo>
                  <a:pt x="59803" y="789326"/>
                </a:lnTo>
                <a:lnTo>
                  <a:pt x="45720" y="764177"/>
                </a:lnTo>
                <a:lnTo>
                  <a:pt x="27431" y="731519"/>
                </a:lnTo>
                <a:lnTo>
                  <a:pt x="21335" y="725424"/>
                </a:lnTo>
                <a:lnTo>
                  <a:pt x="15240" y="722376"/>
                </a:lnTo>
                <a:lnTo>
                  <a:pt x="9143" y="725424"/>
                </a:lnTo>
                <a:lnTo>
                  <a:pt x="3047" y="731519"/>
                </a:lnTo>
                <a:lnTo>
                  <a:pt x="0" y="737615"/>
                </a:lnTo>
                <a:lnTo>
                  <a:pt x="3047" y="743712"/>
                </a:lnTo>
                <a:close/>
              </a:path>
              <a:path w="118872" h="838200">
                <a:moveTo>
                  <a:pt x="59803" y="789326"/>
                </a:moveTo>
                <a:lnTo>
                  <a:pt x="73151" y="767080"/>
                </a:lnTo>
                <a:lnTo>
                  <a:pt x="73152" y="0"/>
                </a:lnTo>
                <a:lnTo>
                  <a:pt x="45719" y="0"/>
                </a:lnTo>
                <a:lnTo>
                  <a:pt x="45720" y="764177"/>
                </a:lnTo>
                <a:lnTo>
                  <a:pt x="59803" y="789326"/>
                </a:lnTo>
                <a:close/>
              </a:path>
              <a:path w="118872" h="838200">
                <a:moveTo>
                  <a:pt x="73152" y="813815"/>
                </a:moveTo>
                <a:lnTo>
                  <a:pt x="70103" y="807719"/>
                </a:lnTo>
                <a:lnTo>
                  <a:pt x="48768" y="807719"/>
                </a:lnTo>
                <a:lnTo>
                  <a:pt x="46015" y="813815"/>
                </a:lnTo>
                <a:lnTo>
                  <a:pt x="60959" y="838200"/>
                </a:lnTo>
                <a:lnTo>
                  <a:pt x="73152" y="813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2957457" y="2845398"/>
            <a:ext cx="104887" cy="739588"/>
          </a:xfrm>
          <a:custGeom>
            <a:avLst/>
            <a:gdLst/>
            <a:ahLst/>
            <a:cxnLst/>
            <a:rect l="l" t="t" r="r" b="b"/>
            <a:pathLst>
              <a:path w="118872" h="838200">
                <a:moveTo>
                  <a:pt x="3047" y="743712"/>
                </a:moveTo>
                <a:lnTo>
                  <a:pt x="45720" y="813334"/>
                </a:lnTo>
                <a:lnTo>
                  <a:pt x="45719" y="813815"/>
                </a:lnTo>
                <a:lnTo>
                  <a:pt x="46015" y="813815"/>
                </a:lnTo>
                <a:lnTo>
                  <a:pt x="48768" y="807719"/>
                </a:lnTo>
                <a:lnTo>
                  <a:pt x="70103" y="807719"/>
                </a:lnTo>
                <a:lnTo>
                  <a:pt x="73152" y="813815"/>
                </a:lnTo>
                <a:lnTo>
                  <a:pt x="60959" y="838200"/>
                </a:lnTo>
                <a:lnTo>
                  <a:pt x="115824" y="743712"/>
                </a:lnTo>
                <a:lnTo>
                  <a:pt x="118872" y="737615"/>
                </a:lnTo>
                <a:lnTo>
                  <a:pt x="115824" y="731519"/>
                </a:lnTo>
                <a:lnTo>
                  <a:pt x="109728" y="725424"/>
                </a:lnTo>
                <a:lnTo>
                  <a:pt x="103631" y="722376"/>
                </a:lnTo>
                <a:lnTo>
                  <a:pt x="97535" y="725424"/>
                </a:lnTo>
                <a:lnTo>
                  <a:pt x="94487" y="731519"/>
                </a:lnTo>
                <a:lnTo>
                  <a:pt x="73151" y="767080"/>
                </a:lnTo>
                <a:lnTo>
                  <a:pt x="59803" y="789326"/>
                </a:lnTo>
                <a:lnTo>
                  <a:pt x="45720" y="764177"/>
                </a:lnTo>
                <a:lnTo>
                  <a:pt x="27431" y="731519"/>
                </a:lnTo>
                <a:lnTo>
                  <a:pt x="21335" y="725424"/>
                </a:lnTo>
                <a:lnTo>
                  <a:pt x="15240" y="722376"/>
                </a:lnTo>
                <a:lnTo>
                  <a:pt x="9143" y="725424"/>
                </a:lnTo>
                <a:lnTo>
                  <a:pt x="3047" y="731519"/>
                </a:lnTo>
                <a:lnTo>
                  <a:pt x="0" y="737615"/>
                </a:lnTo>
                <a:lnTo>
                  <a:pt x="3047" y="743712"/>
                </a:lnTo>
                <a:close/>
              </a:path>
              <a:path w="118872" h="838200">
                <a:moveTo>
                  <a:pt x="59803" y="789326"/>
                </a:moveTo>
                <a:lnTo>
                  <a:pt x="73151" y="767080"/>
                </a:lnTo>
                <a:lnTo>
                  <a:pt x="73152" y="0"/>
                </a:lnTo>
                <a:lnTo>
                  <a:pt x="45719" y="0"/>
                </a:lnTo>
                <a:lnTo>
                  <a:pt x="45720" y="764177"/>
                </a:lnTo>
                <a:lnTo>
                  <a:pt x="59803" y="789326"/>
                </a:lnTo>
                <a:close/>
              </a:path>
              <a:path w="118872" h="838200">
                <a:moveTo>
                  <a:pt x="73152" y="813815"/>
                </a:moveTo>
                <a:lnTo>
                  <a:pt x="70103" y="807719"/>
                </a:lnTo>
                <a:lnTo>
                  <a:pt x="48768" y="807719"/>
                </a:lnTo>
                <a:lnTo>
                  <a:pt x="46015" y="813815"/>
                </a:lnTo>
                <a:lnTo>
                  <a:pt x="60959" y="838200"/>
                </a:lnTo>
                <a:lnTo>
                  <a:pt x="73152" y="813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3597536" y="2874981"/>
            <a:ext cx="102198" cy="739588"/>
          </a:xfrm>
          <a:custGeom>
            <a:avLst/>
            <a:gdLst/>
            <a:ahLst/>
            <a:cxnLst/>
            <a:rect l="l" t="t" r="r" b="b"/>
            <a:pathLst>
              <a:path w="115824" h="838200">
                <a:moveTo>
                  <a:pt x="70104" y="0"/>
                </a:moveTo>
                <a:lnTo>
                  <a:pt x="45719" y="0"/>
                </a:lnTo>
                <a:lnTo>
                  <a:pt x="57912" y="20319"/>
                </a:lnTo>
                <a:lnTo>
                  <a:pt x="70103" y="40640"/>
                </a:lnTo>
                <a:lnTo>
                  <a:pt x="91440" y="76200"/>
                </a:lnTo>
                <a:lnTo>
                  <a:pt x="70104" y="0"/>
                </a:lnTo>
                <a:close/>
              </a:path>
              <a:path w="115824" h="838200">
                <a:moveTo>
                  <a:pt x="57912" y="-33527"/>
                </a:moveTo>
                <a:lnTo>
                  <a:pt x="3048" y="60960"/>
                </a:lnTo>
                <a:lnTo>
                  <a:pt x="0" y="67055"/>
                </a:lnTo>
                <a:lnTo>
                  <a:pt x="0" y="76200"/>
                </a:lnTo>
                <a:lnTo>
                  <a:pt x="6096" y="79248"/>
                </a:lnTo>
                <a:lnTo>
                  <a:pt x="45719" y="-6096"/>
                </a:lnTo>
                <a:lnTo>
                  <a:pt x="70104" y="-6096"/>
                </a:lnTo>
                <a:lnTo>
                  <a:pt x="112775" y="60960"/>
                </a:lnTo>
                <a:lnTo>
                  <a:pt x="57912" y="-33527"/>
                </a:lnTo>
                <a:close/>
              </a:path>
              <a:path w="115824" h="838200">
                <a:moveTo>
                  <a:pt x="94487" y="82296"/>
                </a:moveTo>
                <a:lnTo>
                  <a:pt x="103631" y="82296"/>
                </a:lnTo>
                <a:lnTo>
                  <a:pt x="109728" y="79248"/>
                </a:lnTo>
                <a:lnTo>
                  <a:pt x="115824" y="76200"/>
                </a:lnTo>
                <a:lnTo>
                  <a:pt x="115824" y="67055"/>
                </a:lnTo>
                <a:lnTo>
                  <a:pt x="112775" y="60960"/>
                </a:lnTo>
                <a:lnTo>
                  <a:pt x="70104" y="-6096"/>
                </a:lnTo>
                <a:lnTo>
                  <a:pt x="45719" y="-6096"/>
                </a:lnTo>
                <a:lnTo>
                  <a:pt x="6096" y="79248"/>
                </a:lnTo>
                <a:lnTo>
                  <a:pt x="12192" y="82296"/>
                </a:lnTo>
                <a:lnTo>
                  <a:pt x="21336" y="82296"/>
                </a:lnTo>
                <a:lnTo>
                  <a:pt x="24384" y="76200"/>
                </a:lnTo>
                <a:lnTo>
                  <a:pt x="45720" y="40639"/>
                </a:lnTo>
                <a:lnTo>
                  <a:pt x="45719" y="804672"/>
                </a:lnTo>
                <a:lnTo>
                  <a:pt x="70104" y="804672"/>
                </a:lnTo>
                <a:lnTo>
                  <a:pt x="70103" y="40640"/>
                </a:lnTo>
                <a:lnTo>
                  <a:pt x="57912" y="20319"/>
                </a:lnTo>
                <a:lnTo>
                  <a:pt x="45719" y="0"/>
                </a:lnTo>
                <a:lnTo>
                  <a:pt x="70104" y="0"/>
                </a:lnTo>
                <a:lnTo>
                  <a:pt x="91440" y="76200"/>
                </a:lnTo>
                <a:lnTo>
                  <a:pt x="94487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3597536" y="2874981"/>
            <a:ext cx="102198" cy="739588"/>
          </a:xfrm>
          <a:custGeom>
            <a:avLst/>
            <a:gdLst/>
            <a:ahLst/>
            <a:cxnLst/>
            <a:rect l="l" t="t" r="r" b="b"/>
            <a:pathLst>
              <a:path w="115824" h="838200">
                <a:moveTo>
                  <a:pt x="70104" y="0"/>
                </a:moveTo>
                <a:lnTo>
                  <a:pt x="45719" y="0"/>
                </a:lnTo>
                <a:lnTo>
                  <a:pt x="57912" y="20319"/>
                </a:lnTo>
                <a:lnTo>
                  <a:pt x="70103" y="40640"/>
                </a:lnTo>
                <a:lnTo>
                  <a:pt x="91440" y="76200"/>
                </a:lnTo>
                <a:lnTo>
                  <a:pt x="70104" y="0"/>
                </a:lnTo>
                <a:close/>
              </a:path>
              <a:path w="115824" h="838200">
                <a:moveTo>
                  <a:pt x="57912" y="-33527"/>
                </a:moveTo>
                <a:lnTo>
                  <a:pt x="3048" y="60960"/>
                </a:lnTo>
                <a:lnTo>
                  <a:pt x="0" y="67055"/>
                </a:lnTo>
                <a:lnTo>
                  <a:pt x="0" y="76200"/>
                </a:lnTo>
                <a:lnTo>
                  <a:pt x="6096" y="79248"/>
                </a:lnTo>
                <a:lnTo>
                  <a:pt x="45719" y="-6096"/>
                </a:lnTo>
                <a:lnTo>
                  <a:pt x="70104" y="-6096"/>
                </a:lnTo>
                <a:lnTo>
                  <a:pt x="112775" y="60960"/>
                </a:lnTo>
                <a:lnTo>
                  <a:pt x="57912" y="-33527"/>
                </a:lnTo>
                <a:close/>
              </a:path>
              <a:path w="115824" h="838200">
                <a:moveTo>
                  <a:pt x="94487" y="82296"/>
                </a:moveTo>
                <a:lnTo>
                  <a:pt x="103631" y="82296"/>
                </a:lnTo>
                <a:lnTo>
                  <a:pt x="109728" y="79248"/>
                </a:lnTo>
                <a:lnTo>
                  <a:pt x="115824" y="76200"/>
                </a:lnTo>
                <a:lnTo>
                  <a:pt x="115824" y="67055"/>
                </a:lnTo>
                <a:lnTo>
                  <a:pt x="112775" y="60960"/>
                </a:lnTo>
                <a:lnTo>
                  <a:pt x="70104" y="-6096"/>
                </a:lnTo>
                <a:lnTo>
                  <a:pt x="45719" y="-6096"/>
                </a:lnTo>
                <a:lnTo>
                  <a:pt x="6096" y="79248"/>
                </a:lnTo>
                <a:lnTo>
                  <a:pt x="12192" y="82296"/>
                </a:lnTo>
                <a:lnTo>
                  <a:pt x="21336" y="82296"/>
                </a:lnTo>
                <a:lnTo>
                  <a:pt x="24384" y="76200"/>
                </a:lnTo>
                <a:lnTo>
                  <a:pt x="45720" y="40639"/>
                </a:lnTo>
                <a:lnTo>
                  <a:pt x="45719" y="804672"/>
                </a:lnTo>
                <a:lnTo>
                  <a:pt x="70104" y="804672"/>
                </a:lnTo>
                <a:lnTo>
                  <a:pt x="70103" y="40640"/>
                </a:lnTo>
                <a:lnTo>
                  <a:pt x="57912" y="20319"/>
                </a:lnTo>
                <a:lnTo>
                  <a:pt x="45719" y="0"/>
                </a:lnTo>
                <a:lnTo>
                  <a:pt x="70104" y="0"/>
                </a:lnTo>
                <a:lnTo>
                  <a:pt x="91440" y="76200"/>
                </a:lnTo>
                <a:lnTo>
                  <a:pt x="94487" y="82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4275269" y="3103581"/>
            <a:ext cx="739587" cy="381896"/>
          </a:xfrm>
          <a:custGeom>
            <a:avLst/>
            <a:gdLst/>
            <a:ahLst/>
            <a:cxnLst/>
            <a:rect l="l" t="t" r="r" b="b"/>
            <a:pathLst>
              <a:path w="838199" h="432816">
                <a:moveTo>
                  <a:pt x="216407" y="429768"/>
                </a:moveTo>
                <a:lnTo>
                  <a:pt x="6095" y="219456"/>
                </a:lnTo>
                <a:lnTo>
                  <a:pt x="3048" y="219456"/>
                </a:lnTo>
                <a:lnTo>
                  <a:pt x="216407" y="432816"/>
                </a:lnTo>
                <a:lnTo>
                  <a:pt x="216407" y="429768"/>
                </a:lnTo>
                <a:close/>
              </a:path>
              <a:path w="838199" h="432816">
                <a:moveTo>
                  <a:pt x="838199" y="216408"/>
                </a:moveTo>
                <a:lnTo>
                  <a:pt x="837188" y="215382"/>
                </a:lnTo>
                <a:lnTo>
                  <a:pt x="835151" y="219456"/>
                </a:lnTo>
                <a:lnTo>
                  <a:pt x="624840" y="429768"/>
                </a:lnTo>
                <a:lnTo>
                  <a:pt x="624840" y="432816"/>
                </a:lnTo>
                <a:lnTo>
                  <a:pt x="838199" y="216408"/>
                </a:lnTo>
                <a:close/>
              </a:path>
              <a:path w="838199" h="432816">
                <a:moveTo>
                  <a:pt x="3047" y="213360"/>
                </a:moveTo>
                <a:lnTo>
                  <a:pt x="0" y="216408"/>
                </a:lnTo>
                <a:lnTo>
                  <a:pt x="3047" y="219456"/>
                </a:lnTo>
                <a:lnTo>
                  <a:pt x="3047" y="213360"/>
                </a:lnTo>
                <a:close/>
              </a:path>
              <a:path w="838199" h="432816">
                <a:moveTo>
                  <a:pt x="624840" y="0"/>
                </a:moveTo>
                <a:lnTo>
                  <a:pt x="624840" y="3048"/>
                </a:lnTo>
                <a:lnTo>
                  <a:pt x="627845" y="3048"/>
                </a:lnTo>
                <a:lnTo>
                  <a:pt x="624840" y="0"/>
                </a:lnTo>
                <a:close/>
              </a:path>
              <a:path w="838199" h="432816">
                <a:moveTo>
                  <a:pt x="210312" y="6096"/>
                </a:moveTo>
                <a:lnTo>
                  <a:pt x="213359" y="3048"/>
                </a:lnTo>
                <a:lnTo>
                  <a:pt x="216407" y="3048"/>
                </a:lnTo>
                <a:lnTo>
                  <a:pt x="216407" y="0"/>
                </a:lnTo>
                <a:lnTo>
                  <a:pt x="106679" y="109728"/>
                </a:lnTo>
                <a:lnTo>
                  <a:pt x="210312" y="6096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4269890" y="3098203"/>
            <a:ext cx="753035" cy="392653"/>
          </a:xfrm>
          <a:custGeom>
            <a:avLst/>
            <a:gdLst/>
            <a:ahLst/>
            <a:cxnLst/>
            <a:rect l="l" t="t" r="r" b="b"/>
            <a:pathLst>
              <a:path w="853440" h="445007">
                <a:moveTo>
                  <a:pt x="228600" y="106679"/>
                </a:moveTo>
                <a:lnTo>
                  <a:pt x="228600" y="12191"/>
                </a:lnTo>
                <a:lnTo>
                  <a:pt x="222504" y="106679"/>
                </a:lnTo>
                <a:lnTo>
                  <a:pt x="222504" y="115824"/>
                </a:lnTo>
                <a:lnTo>
                  <a:pt x="621792" y="115824"/>
                </a:lnTo>
                <a:lnTo>
                  <a:pt x="228600" y="106679"/>
                </a:lnTo>
                <a:close/>
              </a:path>
              <a:path w="853440" h="445007">
                <a:moveTo>
                  <a:pt x="630936" y="106679"/>
                </a:moveTo>
                <a:lnTo>
                  <a:pt x="621792" y="3048"/>
                </a:lnTo>
                <a:lnTo>
                  <a:pt x="621792" y="6095"/>
                </a:lnTo>
                <a:lnTo>
                  <a:pt x="621792" y="115824"/>
                </a:lnTo>
                <a:lnTo>
                  <a:pt x="630936" y="115824"/>
                </a:lnTo>
                <a:lnTo>
                  <a:pt x="630936" y="106679"/>
                </a:lnTo>
                <a:close/>
              </a:path>
              <a:path w="853440" h="445007">
                <a:moveTo>
                  <a:pt x="216408" y="12191"/>
                </a:moveTo>
                <a:lnTo>
                  <a:pt x="219456" y="9143"/>
                </a:lnTo>
                <a:lnTo>
                  <a:pt x="222504" y="9143"/>
                </a:lnTo>
                <a:lnTo>
                  <a:pt x="222504" y="106679"/>
                </a:lnTo>
                <a:lnTo>
                  <a:pt x="228600" y="12191"/>
                </a:lnTo>
                <a:lnTo>
                  <a:pt x="216408" y="6095"/>
                </a:lnTo>
                <a:lnTo>
                  <a:pt x="12192" y="216407"/>
                </a:lnTo>
                <a:lnTo>
                  <a:pt x="216408" y="12191"/>
                </a:lnTo>
                <a:close/>
              </a:path>
              <a:path w="853440" h="445007">
                <a:moveTo>
                  <a:pt x="624840" y="432815"/>
                </a:moveTo>
                <a:lnTo>
                  <a:pt x="630936" y="335279"/>
                </a:lnTo>
                <a:lnTo>
                  <a:pt x="621791" y="335280"/>
                </a:lnTo>
                <a:lnTo>
                  <a:pt x="621792" y="441959"/>
                </a:lnTo>
                <a:lnTo>
                  <a:pt x="624840" y="441959"/>
                </a:lnTo>
                <a:lnTo>
                  <a:pt x="627888" y="445007"/>
                </a:lnTo>
                <a:lnTo>
                  <a:pt x="624840" y="432815"/>
                </a:lnTo>
                <a:close/>
              </a:path>
              <a:path w="853440" h="445007">
                <a:moveTo>
                  <a:pt x="228600" y="329183"/>
                </a:moveTo>
                <a:lnTo>
                  <a:pt x="222504" y="329183"/>
                </a:lnTo>
                <a:lnTo>
                  <a:pt x="222504" y="335279"/>
                </a:lnTo>
                <a:lnTo>
                  <a:pt x="228600" y="329183"/>
                </a:lnTo>
                <a:close/>
              </a:path>
              <a:path w="853440" h="445007">
                <a:moveTo>
                  <a:pt x="853440" y="219455"/>
                </a:moveTo>
                <a:lnTo>
                  <a:pt x="850392" y="216407"/>
                </a:lnTo>
                <a:lnTo>
                  <a:pt x="633983" y="3048"/>
                </a:lnTo>
                <a:lnTo>
                  <a:pt x="630936" y="0"/>
                </a:lnTo>
                <a:lnTo>
                  <a:pt x="624840" y="0"/>
                </a:lnTo>
                <a:lnTo>
                  <a:pt x="621792" y="3048"/>
                </a:lnTo>
                <a:lnTo>
                  <a:pt x="624840" y="12191"/>
                </a:lnTo>
                <a:lnTo>
                  <a:pt x="637032" y="6095"/>
                </a:lnTo>
                <a:lnTo>
                  <a:pt x="841247" y="216407"/>
                </a:lnTo>
                <a:lnTo>
                  <a:pt x="850392" y="225551"/>
                </a:lnTo>
                <a:lnTo>
                  <a:pt x="853440" y="225551"/>
                </a:lnTo>
                <a:lnTo>
                  <a:pt x="853440" y="219455"/>
                </a:lnTo>
                <a:close/>
              </a:path>
              <a:path w="853440" h="445007">
                <a:moveTo>
                  <a:pt x="633983" y="441959"/>
                </a:moveTo>
                <a:lnTo>
                  <a:pt x="637031" y="438912"/>
                </a:lnTo>
                <a:lnTo>
                  <a:pt x="850392" y="225551"/>
                </a:lnTo>
                <a:lnTo>
                  <a:pt x="844295" y="219455"/>
                </a:lnTo>
                <a:lnTo>
                  <a:pt x="841247" y="225551"/>
                </a:lnTo>
                <a:lnTo>
                  <a:pt x="630936" y="435863"/>
                </a:lnTo>
                <a:lnTo>
                  <a:pt x="630936" y="329183"/>
                </a:lnTo>
                <a:lnTo>
                  <a:pt x="228600" y="329183"/>
                </a:lnTo>
                <a:lnTo>
                  <a:pt x="222504" y="335279"/>
                </a:lnTo>
                <a:lnTo>
                  <a:pt x="222504" y="435863"/>
                </a:lnTo>
                <a:lnTo>
                  <a:pt x="12192" y="225551"/>
                </a:lnTo>
                <a:lnTo>
                  <a:pt x="216408" y="438912"/>
                </a:lnTo>
                <a:lnTo>
                  <a:pt x="219456" y="441959"/>
                </a:lnTo>
                <a:lnTo>
                  <a:pt x="219456" y="445007"/>
                </a:lnTo>
                <a:lnTo>
                  <a:pt x="225552" y="445007"/>
                </a:lnTo>
                <a:lnTo>
                  <a:pt x="228600" y="441959"/>
                </a:lnTo>
                <a:lnTo>
                  <a:pt x="228600" y="335279"/>
                </a:lnTo>
                <a:lnTo>
                  <a:pt x="630936" y="335279"/>
                </a:lnTo>
                <a:lnTo>
                  <a:pt x="624840" y="432815"/>
                </a:lnTo>
                <a:lnTo>
                  <a:pt x="627888" y="445007"/>
                </a:lnTo>
                <a:lnTo>
                  <a:pt x="630936" y="445007"/>
                </a:lnTo>
                <a:lnTo>
                  <a:pt x="633983" y="441959"/>
                </a:lnTo>
                <a:close/>
              </a:path>
              <a:path w="853440" h="445007">
                <a:moveTo>
                  <a:pt x="637032" y="6095"/>
                </a:moveTo>
                <a:lnTo>
                  <a:pt x="624840" y="12191"/>
                </a:lnTo>
                <a:lnTo>
                  <a:pt x="621792" y="3048"/>
                </a:lnTo>
                <a:lnTo>
                  <a:pt x="630936" y="106679"/>
                </a:lnTo>
                <a:lnTo>
                  <a:pt x="630936" y="9143"/>
                </a:lnTo>
                <a:lnTo>
                  <a:pt x="633983" y="9143"/>
                </a:lnTo>
                <a:lnTo>
                  <a:pt x="841247" y="216407"/>
                </a:lnTo>
                <a:lnTo>
                  <a:pt x="637032" y="6095"/>
                </a:lnTo>
                <a:close/>
              </a:path>
              <a:path w="853440" h="445007">
                <a:moveTo>
                  <a:pt x="9143" y="219455"/>
                </a:moveTo>
                <a:lnTo>
                  <a:pt x="12192" y="216407"/>
                </a:lnTo>
                <a:lnTo>
                  <a:pt x="216408" y="6095"/>
                </a:lnTo>
                <a:lnTo>
                  <a:pt x="228600" y="12191"/>
                </a:lnTo>
                <a:lnTo>
                  <a:pt x="228600" y="0"/>
                </a:lnTo>
                <a:lnTo>
                  <a:pt x="219456" y="0"/>
                </a:lnTo>
                <a:lnTo>
                  <a:pt x="219456" y="3048"/>
                </a:lnTo>
                <a:lnTo>
                  <a:pt x="3048" y="216407"/>
                </a:lnTo>
                <a:lnTo>
                  <a:pt x="9143" y="222503"/>
                </a:lnTo>
                <a:lnTo>
                  <a:pt x="9143" y="219455"/>
                </a:lnTo>
                <a:close/>
              </a:path>
              <a:path w="853440" h="445007">
                <a:moveTo>
                  <a:pt x="621792" y="106679"/>
                </a:moveTo>
                <a:lnTo>
                  <a:pt x="228600" y="106679"/>
                </a:lnTo>
                <a:lnTo>
                  <a:pt x="621792" y="115824"/>
                </a:lnTo>
                <a:lnTo>
                  <a:pt x="621792" y="106679"/>
                </a:lnTo>
                <a:close/>
              </a:path>
              <a:path w="853440" h="445007">
                <a:moveTo>
                  <a:pt x="12192" y="225551"/>
                </a:moveTo>
                <a:lnTo>
                  <a:pt x="9143" y="225551"/>
                </a:lnTo>
                <a:lnTo>
                  <a:pt x="9143" y="222503"/>
                </a:lnTo>
                <a:lnTo>
                  <a:pt x="3048" y="216407"/>
                </a:lnTo>
                <a:lnTo>
                  <a:pt x="0" y="219455"/>
                </a:lnTo>
                <a:lnTo>
                  <a:pt x="0" y="225551"/>
                </a:lnTo>
                <a:lnTo>
                  <a:pt x="3048" y="225551"/>
                </a:lnTo>
                <a:lnTo>
                  <a:pt x="216408" y="438912"/>
                </a:lnTo>
                <a:lnTo>
                  <a:pt x="12192" y="225551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4275269" y="3103581"/>
            <a:ext cx="739587" cy="381896"/>
          </a:xfrm>
          <a:custGeom>
            <a:avLst/>
            <a:gdLst/>
            <a:ahLst/>
            <a:cxnLst/>
            <a:rect l="l" t="t" r="r" b="b"/>
            <a:pathLst>
              <a:path w="838199" h="432816">
                <a:moveTo>
                  <a:pt x="0" y="216408"/>
                </a:moveTo>
                <a:lnTo>
                  <a:pt x="216407" y="432816"/>
                </a:lnTo>
                <a:lnTo>
                  <a:pt x="216407" y="323088"/>
                </a:lnTo>
                <a:lnTo>
                  <a:pt x="624840" y="323088"/>
                </a:lnTo>
                <a:lnTo>
                  <a:pt x="624840" y="432816"/>
                </a:lnTo>
                <a:lnTo>
                  <a:pt x="838199" y="216408"/>
                </a:lnTo>
                <a:lnTo>
                  <a:pt x="624840" y="0"/>
                </a:lnTo>
                <a:lnTo>
                  <a:pt x="624840" y="109728"/>
                </a:lnTo>
                <a:lnTo>
                  <a:pt x="216407" y="109728"/>
                </a:lnTo>
                <a:lnTo>
                  <a:pt x="216407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4F622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4269890" y="3098203"/>
            <a:ext cx="753035" cy="392653"/>
          </a:xfrm>
          <a:custGeom>
            <a:avLst/>
            <a:gdLst/>
            <a:ahLst/>
            <a:cxnLst/>
            <a:rect l="l" t="t" r="r" b="b"/>
            <a:pathLst>
              <a:path w="853440" h="445007">
                <a:moveTo>
                  <a:pt x="621792" y="6095"/>
                </a:moveTo>
                <a:lnTo>
                  <a:pt x="621792" y="115824"/>
                </a:lnTo>
                <a:lnTo>
                  <a:pt x="228600" y="106679"/>
                </a:lnTo>
                <a:lnTo>
                  <a:pt x="228600" y="12191"/>
                </a:lnTo>
                <a:lnTo>
                  <a:pt x="222504" y="106679"/>
                </a:lnTo>
                <a:lnTo>
                  <a:pt x="219456" y="121919"/>
                </a:lnTo>
                <a:lnTo>
                  <a:pt x="222504" y="121919"/>
                </a:lnTo>
                <a:lnTo>
                  <a:pt x="228600" y="115824"/>
                </a:lnTo>
                <a:lnTo>
                  <a:pt x="630936" y="121919"/>
                </a:lnTo>
                <a:lnTo>
                  <a:pt x="633983" y="121919"/>
                </a:lnTo>
                <a:lnTo>
                  <a:pt x="630936" y="106679"/>
                </a:lnTo>
                <a:lnTo>
                  <a:pt x="621792" y="3048"/>
                </a:lnTo>
                <a:lnTo>
                  <a:pt x="621792" y="6095"/>
                </a:lnTo>
                <a:close/>
              </a:path>
              <a:path w="853440" h="445007">
                <a:moveTo>
                  <a:pt x="12192" y="216407"/>
                </a:moveTo>
                <a:lnTo>
                  <a:pt x="16796" y="221012"/>
                </a:lnTo>
                <a:lnTo>
                  <a:pt x="216408" y="24212"/>
                </a:lnTo>
                <a:lnTo>
                  <a:pt x="216408" y="118871"/>
                </a:lnTo>
                <a:lnTo>
                  <a:pt x="219456" y="121919"/>
                </a:lnTo>
                <a:lnTo>
                  <a:pt x="222504" y="106679"/>
                </a:lnTo>
                <a:lnTo>
                  <a:pt x="228600" y="12191"/>
                </a:lnTo>
                <a:lnTo>
                  <a:pt x="216408" y="6095"/>
                </a:lnTo>
                <a:lnTo>
                  <a:pt x="12192" y="216407"/>
                </a:lnTo>
                <a:close/>
              </a:path>
              <a:path w="853440" h="445007">
                <a:moveTo>
                  <a:pt x="624840" y="441959"/>
                </a:moveTo>
                <a:lnTo>
                  <a:pt x="627888" y="445007"/>
                </a:lnTo>
                <a:lnTo>
                  <a:pt x="624840" y="432815"/>
                </a:lnTo>
                <a:lnTo>
                  <a:pt x="630936" y="335279"/>
                </a:lnTo>
                <a:lnTo>
                  <a:pt x="621791" y="335280"/>
                </a:lnTo>
                <a:lnTo>
                  <a:pt x="621792" y="441959"/>
                </a:lnTo>
                <a:lnTo>
                  <a:pt x="624840" y="441959"/>
                </a:lnTo>
                <a:close/>
              </a:path>
              <a:path w="853440" h="445007">
                <a:moveTo>
                  <a:pt x="219456" y="323088"/>
                </a:moveTo>
                <a:lnTo>
                  <a:pt x="222504" y="335279"/>
                </a:lnTo>
                <a:lnTo>
                  <a:pt x="228600" y="329183"/>
                </a:lnTo>
                <a:lnTo>
                  <a:pt x="621792" y="329183"/>
                </a:lnTo>
                <a:lnTo>
                  <a:pt x="630936" y="323088"/>
                </a:lnTo>
                <a:lnTo>
                  <a:pt x="219456" y="323088"/>
                </a:lnTo>
                <a:close/>
              </a:path>
              <a:path w="853440" h="445007">
                <a:moveTo>
                  <a:pt x="850392" y="216407"/>
                </a:moveTo>
                <a:lnTo>
                  <a:pt x="633983" y="3048"/>
                </a:lnTo>
                <a:lnTo>
                  <a:pt x="630936" y="0"/>
                </a:lnTo>
                <a:lnTo>
                  <a:pt x="624840" y="0"/>
                </a:lnTo>
                <a:lnTo>
                  <a:pt x="621792" y="3048"/>
                </a:lnTo>
                <a:lnTo>
                  <a:pt x="624840" y="12191"/>
                </a:lnTo>
                <a:lnTo>
                  <a:pt x="637032" y="6095"/>
                </a:lnTo>
                <a:lnTo>
                  <a:pt x="841247" y="216407"/>
                </a:lnTo>
                <a:lnTo>
                  <a:pt x="850392" y="225551"/>
                </a:lnTo>
                <a:lnTo>
                  <a:pt x="853440" y="225551"/>
                </a:lnTo>
                <a:lnTo>
                  <a:pt x="853440" y="219455"/>
                </a:lnTo>
                <a:lnTo>
                  <a:pt x="850392" y="216407"/>
                </a:lnTo>
                <a:close/>
              </a:path>
              <a:path w="853440" h="445007">
                <a:moveTo>
                  <a:pt x="228600" y="115824"/>
                </a:moveTo>
                <a:lnTo>
                  <a:pt x="222504" y="121919"/>
                </a:lnTo>
                <a:lnTo>
                  <a:pt x="630936" y="121919"/>
                </a:lnTo>
                <a:lnTo>
                  <a:pt x="228600" y="115824"/>
                </a:lnTo>
                <a:close/>
              </a:path>
              <a:path w="853440" h="445007">
                <a:moveTo>
                  <a:pt x="637031" y="420624"/>
                </a:moveTo>
                <a:lnTo>
                  <a:pt x="841247" y="225551"/>
                </a:lnTo>
                <a:lnTo>
                  <a:pt x="836643" y="221012"/>
                </a:lnTo>
                <a:lnTo>
                  <a:pt x="637031" y="420624"/>
                </a:lnTo>
                <a:close/>
              </a:path>
              <a:path w="853440" h="445007">
                <a:moveTo>
                  <a:pt x="637032" y="326136"/>
                </a:moveTo>
                <a:lnTo>
                  <a:pt x="633983" y="323088"/>
                </a:lnTo>
                <a:lnTo>
                  <a:pt x="630936" y="323088"/>
                </a:lnTo>
                <a:lnTo>
                  <a:pt x="621792" y="329183"/>
                </a:lnTo>
                <a:lnTo>
                  <a:pt x="228600" y="329183"/>
                </a:lnTo>
                <a:lnTo>
                  <a:pt x="222504" y="335279"/>
                </a:lnTo>
                <a:lnTo>
                  <a:pt x="219456" y="323088"/>
                </a:lnTo>
                <a:lnTo>
                  <a:pt x="216408" y="326136"/>
                </a:lnTo>
                <a:lnTo>
                  <a:pt x="216407" y="420624"/>
                </a:lnTo>
                <a:lnTo>
                  <a:pt x="16796" y="221012"/>
                </a:lnTo>
                <a:lnTo>
                  <a:pt x="12192" y="216407"/>
                </a:lnTo>
                <a:lnTo>
                  <a:pt x="216408" y="6095"/>
                </a:lnTo>
                <a:lnTo>
                  <a:pt x="228600" y="12191"/>
                </a:lnTo>
                <a:lnTo>
                  <a:pt x="228600" y="0"/>
                </a:lnTo>
                <a:lnTo>
                  <a:pt x="219456" y="0"/>
                </a:lnTo>
                <a:lnTo>
                  <a:pt x="219456" y="3048"/>
                </a:lnTo>
                <a:lnTo>
                  <a:pt x="3048" y="216407"/>
                </a:lnTo>
                <a:lnTo>
                  <a:pt x="12192" y="225551"/>
                </a:lnTo>
                <a:lnTo>
                  <a:pt x="216408" y="438912"/>
                </a:lnTo>
                <a:lnTo>
                  <a:pt x="219456" y="441959"/>
                </a:lnTo>
                <a:lnTo>
                  <a:pt x="219456" y="445007"/>
                </a:lnTo>
                <a:lnTo>
                  <a:pt x="225552" y="445007"/>
                </a:lnTo>
                <a:lnTo>
                  <a:pt x="228600" y="441959"/>
                </a:lnTo>
                <a:lnTo>
                  <a:pt x="228600" y="335279"/>
                </a:lnTo>
                <a:lnTo>
                  <a:pt x="630936" y="335279"/>
                </a:lnTo>
                <a:lnTo>
                  <a:pt x="624840" y="432815"/>
                </a:lnTo>
                <a:lnTo>
                  <a:pt x="627888" y="445007"/>
                </a:lnTo>
                <a:lnTo>
                  <a:pt x="630936" y="445007"/>
                </a:lnTo>
                <a:lnTo>
                  <a:pt x="633983" y="441959"/>
                </a:lnTo>
                <a:lnTo>
                  <a:pt x="637031" y="438912"/>
                </a:lnTo>
                <a:lnTo>
                  <a:pt x="850392" y="225551"/>
                </a:lnTo>
                <a:lnTo>
                  <a:pt x="841247" y="216407"/>
                </a:lnTo>
                <a:lnTo>
                  <a:pt x="637032" y="6095"/>
                </a:lnTo>
                <a:lnTo>
                  <a:pt x="624840" y="12191"/>
                </a:lnTo>
                <a:lnTo>
                  <a:pt x="621792" y="3048"/>
                </a:lnTo>
                <a:lnTo>
                  <a:pt x="630936" y="106679"/>
                </a:lnTo>
                <a:lnTo>
                  <a:pt x="633983" y="121919"/>
                </a:lnTo>
                <a:lnTo>
                  <a:pt x="637032" y="118871"/>
                </a:lnTo>
                <a:lnTo>
                  <a:pt x="637032" y="24212"/>
                </a:lnTo>
                <a:lnTo>
                  <a:pt x="836643" y="221012"/>
                </a:lnTo>
                <a:lnTo>
                  <a:pt x="841247" y="225551"/>
                </a:lnTo>
                <a:lnTo>
                  <a:pt x="637031" y="420624"/>
                </a:lnTo>
                <a:lnTo>
                  <a:pt x="637032" y="326136"/>
                </a:lnTo>
                <a:close/>
              </a:path>
              <a:path w="853440" h="445007">
                <a:moveTo>
                  <a:pt x="621792" y="106679"/>
                </a:moveTo>
                <a:lnTo>
                  <a:pt x="228600" y="106679"/>
                </a:lnTo>
                <a:lnTo>
                  <a:pt x="621792" y="115824"/>
                </a:lnTo>
                <a:lnTo>
                  <a:pt x="621792" y="106679"/>
                </a:lnTo>
                <a:close/>
              </a:path>
              <a:path w="853440" h="445007">
                <a:moveTo>
                  <a:pt x="3048" y="216407"/>
                </a:moveTo>
                <a:lnTo>
                  <a:pt x="0" y="219455"/>
                </a:lnTo>
                <a:lnTo>
                  <a:pt x="0" y="225551"/>
                </a:lnTo>
                <a:lnTo>
                  <a:pt x="3048" y="225551"/>
                </a:lnTo>
                <a:lnTo>
                  <a:pt x="216408" y="438912"/>
                </a:lnTo>
                <a:lnTo>
                  <a:pt x="12192" y="225551"/>
                </a:lnTo>
                <a:lnTo>
                  <a:pt x="3048" y="216407"/>
                </a:lnTo>
                <a:close/>
              </a:path>
            </a:pathLst>
          </a:custGeom>
          <a:solidFill>
            <a:srgbClr val="497EBA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2328135" y="2000922"/>
            <a:ext cx="2428042" cy="3127786"/>
          </a:xfrm>
          <a:custGeom>
            <a:avLst/>
            <a:gdLst/>
            <a:ahLst/>
            <a:cxnLst/>
            <a:rect l="l" t="t" r="r" b="b"/>
            <a:pathLst>
              <a:path w="2751781" h="3544824">
                <a:moveTo>
                  <a:pt x="18288" y="3505200"/>
                </a:moveTo>
                <a:lnTo>
                  <a:pt x="18288" y="39624"/>
                </a:lnTo>
                <a:lnTo>
                  <a:pt x="36576" y="18287"/>
                </a:lnTo>
                <a:lnTo>
                  <a:pt x="2727960" y="18287"/>
                </a:lnTo>
                <a:lnTo>
                  <a:pt x="2746248" y="0"/>
                </a:lnTo>
                <a:lnTo>
                  <a:pt x="18288" y="0"/>
                </a:lnTo>
                <a:lnTo>
                  <a:pt x="18288" y="3505200"/>
                </a:lnTo>
                <a:close/>
              </a:path>
              <a:path w="2751781" h="3544824">
                <a:moveTo>
                  <a:pt x="2746248" y="3505200"/>
                </a:moveTo>
                <a:lnTo>
                  <a:pt x="2727960" y="3523488"/>
                </a:lnTo>
                <a:lnTo>
                  <a:pt x="2746248" y="3544824"/>
                </a:lnTo>
                <a:lnTo>
                  <a:pt x="2751781" y="3544161"/>
                </a:lnTo>
                <a:lnTo>
                  <a:pt x="2746248" y="39624"/>
                </a:lnTo>
                <a:lnTo>
                  <a:pt x="2746248" y="3505200"/>
                </a:lnTo>
                <a:close/>
              </a:path>
              <a:path w="2751781" h="3544824">
                <a:moveTo>
                  <a:pt x="2767584" y="3523488"/>
                </a:moveTo>
                <a:lnTo>
                  <a:pt x="2767584" y="18287"/>
                </a:lnTo>
                <a:lnTo>
                  <a:pt x="2767335" y="15659"/>
                </a:lnTo>
                <a:lnTo>
                  <a:pt x="2760347" y="4758"/>
                </a:lnTo>
                <a:lnTo>
                  <a:pt x="2746248" y="0"/>
                </a:lnTo>
                <a:lnTo>
                  <a:pt x="2727960" y="18287"/>
                </a:lnTo>
                <a:lnTo>
                  <a:pt x="36576" y="18287"/>
                </a:lnTo>
                <a:lnTo>
                  <a:pt x="18288" y="39624"/>
                </a:lnTo>
                <a:lnTo>
                  <a:pt x="18288" y="3505200"/>
                </a:lnTo>
                <a:lnTo>
                  <a:pt x="18288" y="0"/>
                </a:lnTo>
                <a:lnTo>
                  <a:pt x="17638" y="8"/>
                </a:lnTo>
                <a:lnTo>
                  <a:pt x="4409" y="5900"/>
                </a:lnTo>
                <a:lnTo>
                  <a:pt x="0" y="18287"/>
                </a:lnTo>
                <a:lnTo>
                  <a:pt x="0" y="3523488"/>
                </a:lnTo>
                <a:lnTo>
                  <a:pt x="168" y="3526913"/>
                </a:lnTo>
                <a:lnTo>
                  <a:pt x="5493" y="3539783"/>
                </a:lnTo>
                <a:lnTo>
                  <a:pt x="18288" y="3544824"/>
                </a:lnTo>
                <a:lnTo>
                  <a:pt x="2746248" y="3544824"/>
                </a:lnTo>
                <a:lnTo>
                  <a:pt x="36576" y="3523488"/>
                </a:lnTo>
                <a:lnTo>
                  <a:pt x="36575" y="39624"/>
                </a:lnTo>
                <a:lnTo>
                  <a:pt x="2746248" y="39624"/>
                </a:lnTo>
                <a:lnTo>
                  <a:pt x="2751781" y="3544161"/>
                </a:lnTo>
                <a:lnTo>
                  <a:pt x="2763178" y="3536808"/>
                </a:lnTo>
                <a:lnTo>
                  <a:pt x="2767584" y="3523488"/>
                </a:lnTo>
                <a:close/>
              </a:path>
              <a:path w="2751781" h="3544824">
                <a:moveTo>
                  <a:pt x="2746248" y="39624"/>
                </a:moveTo>
                <a:lnTo>
                  <a:pt x="2727959" y="39624"/>
                </a:lnTo>
                <a:lnTo>
                  <a:pt x="2727960" y="3505199"/>
                </a:lnTo>
                <a:lnTo>
                  <a:pt x="36576" y="3505199"/>
                </a:lnTo>
                <a:lnTo>
                  <a:pt x="36576" y="3523488"/>
                </a:lnTo>
                <a:lnTo>
                  <a:pt x="2746248" y="3544824"/>
                </a:lnTo>
                <a:lnTo>
                  <a:pt x="2727960" y="3523488"/>
                </a:lnTo>
                <a:lnTo>
                  <a:pt x="2746248" y="3505200"/>
                </a:lnTo>
                <a:lnTo>
                  <a:pt x="2746248" y="396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97E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BD4B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5076713" y="2224143"/>
            <a:ext cx="1742739" cy="2113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3013486" y="640303"/>
            <a:ext cx="1659553" cy="38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B</a:t>
            </a:r>
            <a:r>
              <a:rPr sz="4236" b="1" spc="-61" baseline="3413" dirty="0">
                <a:solidFill>
                  <a:srgbClr val="001F60"/>
                </a:solidFill>
                <a:latin typeface="Calibri"/>
                <a:cs typeface="Calibri"/>
              </a:rPr>
              <a:t>r</a:t>
            </a: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anchless</a:t>
            </a:r>
            <a:endParaRPr sz="2824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8089" y="640303"/>
            <a:ext cx="2361257" cy="38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Banking</a:t>
            </a:r>
            <a:r>
              <a:rPr sz="4236" b="1" spc="-94" baseline="341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:</a:t>
            </a:r>
            <a:r>
              <a:rPr sz="4236" b="1" spc="30" baseline="341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4236" b="1" spc="-140" baseline="3413" dirty="0">
                <a:solidFill>
                  <a:srgbClr val="001F60"/>
                </a:solidFill>
                <a:latin typeface="Calibri"/>
                <a:cs typeface="Calibri"/>
              </a:rPr>
              <a:t>V</a:t>
            </a: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alue</a:t>
            </a:r>
            <a:endParaRPr sz="2824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2225" y="640303"/>
            <a:ext cx="913706" cy="38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236" b="1" baseline="3413" dirty="0">
                <a:solidFill>
                  <a:srgbClr val="001F60"/>
                </a:solidFill>
                <a:latin typeface="Calibri"/>
                <a:cs typeface="Calibri"/>
              </a:rPr>
              <a:t>Chain</a:t>
            </a:r>
            <a:endParaRPr sz="2824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8105" y="2434814"/>
            <a:ext cx="478862" cy="334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81"/>
              </a:lnSpc>
              <a:spcBef>
                <a:spcPts val="54"/>
              </a:spcBef>
            </a:pPr>
            <a:r>
              <a:rPr sz="1456" baseline="2482" dirty="0">
                <a:latin typeface="Calibri"/>
                <a:cs typeface="Calibri"/>
              </a:rPr>
              <a:t>Forma</a:t>
            </a:r>
            <a:r>
              <a:rPr sz="1456" spc="4" baseline="2482" dirty="0">
                <a:latin typeface="Calibri"/>
                <a:cs typeface="Calibri"/>
              </a:rPr>
              <a:t>l</a:t>
            </a:r>
            <a:r>
              <a:rPr sz="1456" spc="8" baseline="2482" dirty="0">
                <a:latin typeface="Calibri"/>
                <a:cs typeface="Calibri"/>
              </a:rPr>
              <a:t>l</a:t>
            </a:r>
            <a:r>
              <a:rPr sz="1456" baseline="2482" dirty="0">
                <a:latin typeface="Calibri"/>
                <a:cs typeface="Calibri"/>
              </a:rPr>
              <a:t>y</a:t>
            </a:r>
            <a:endParaRPr sz="971">
              <a:latin typeface="Calibri"/>
              <a:cs typeface="Calibri"/>
            </a:endParaRPr>
          </a:p>
          <a:p>
            <a:pPr marL="59618" marR="18558">
              <a:lnSpc>
                <a:spcPct val="101725"/>
              </a:lnSpc>
              <a:spcBef>
                <a:spcPts val="241"/>
              </a:spcBef>
            </a:pPr>
            <a:r>
              <a:rPr sz="971" dirty="0">
                <a:solidFill>
                  <a:srgbClr val="072328"/>
                </a:solidFill>
                <a:latin typeface="Calibri"/>
                <a:cs typeface="Calibri"/>
              </a:rPr>
              <a:t>Ser</a:t>
            </a:r>
            <a:r>
              <a:rPr sz="971" spc="4" dirty="0">
                <a:solidFill>
                  <a:srgbClr val="072328"/>
                </a:solidFill>
                <a:latin typeface="Calibri"/>
                <a:cs typeface="Calibri"/>
              </a:rPr>
              <a:t>v</a:t>
            </a:r>
            <a:r>
              <a:rPr sz="971" dirty="0">
                <a:solidFill>
                  <a:srgbClr val="072328"/>
                </a:solidFill>
                <a:latin typeface="Calibri"/>
                <a:cs typeface="Calibri"/>
              </a:rPr>
              <a:t>ed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6933" y="2551804"/>
            <a:ext cx="601422" cy="291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246"/>
              </a:lnSpc>
              <a:spcBef>
                <a:spcPts val="112"/>
              </a:spcBef>
            </a:pPr>
            <a:r>
              <a:rPr sz="3177" baseline="3413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7895" y="2760906"/>
            <a:ext cx="1221713" cy="1052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553" marR="389954" algn="ctr">
              <a:lnSpc>
                <a:spcPts val="1880"/>
              </a:lnSpc>
              <a:spcBef>
                <a:spcPts val="94"/>
              </a:spcBef>
            </a:pPr>
            <a:r>
              <a:rPr sz="2647" baseline="2730" dirty="0">
                <a:solidFill>
                  <a:srgbClr val="FFFFFF"/>
                </a:solidFill>
                <a:latin typeface="Calibri"/>
                <a:cs typeface="Calibri"/>
              </a:rPr>
              <a:t>MFI,</a:t>
            </a:r>
            <a:endParaRPr sz="1765">
              <a:latin typeface="Calibri"/>
              <a:cs typeface="Calibri"/>
            </a:endParaRPr>
          </a:p>
          <a:p>
            <a:pPr marR="4769" algn="ctr">
              <a:lnSpc>
                <a:spcPts val="2118"/>
              </a:lnSpc>
              <a:spcBef>
                <a:spcPts val="11"/>
              </a:spcBef>
            </a:pP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Coope</a:t>
            </a:r>
            <a:r>
              <a:rPr sz="2647" spc="-34" baseline="13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7" spc="-17" baseline="13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tion,</a:t>
            </a:r>
            <a:endParaRPr sz="1765">
              <a:latin typeface="Calibri"/>
              <a:cs typeface="Calibri"/>
            </a:endParaRPr>
          </a:p>
          <a:p>
            <a:pPr algn="ctr">
              <a:lnSpc>
                <a:spcPts val="2118"/>
              </a:lnSpc>
            </a:pPr>
            <a:r>
              <a:rPr sz="2647" spc="-22" baseline="13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7" spc="-22" baseline="13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ail</a:t>
            </a:r>
            <a:r>
              <a:rPr sz="2647" spc="-32" baseline="1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7" spc="-22" baseline="13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47" spc="-12" baseline="13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47" spc="-17" baseline="13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765">
              <a:latin typeface="Calibri"/>
              <a:cs typeface="Calibri"/>
            </a:endParaRPr>
          </a:p>
          <a:p>
            <a:pPr marL="211870" marR="229310" algn="ctr">
              <a:lnSpc>
                <a:spcPts val="2118"/>
              </a:lnSpc>
            </a:pP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647" spc="-20" baseline="1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47" baseline="136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76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0263" y="3093720"/>
            <a:ext cx="920555" cy="146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81"/>
              </a:lnSpc>
              <a:spcBef>
                <a:spcPts val="54"/>
              </a:spcBef>
            </a:pPr>
            <a:r>
              <a:rPr sz="1456" spc="8" baseline="2482" dirty="0">
                <a:latin typeface="Calibri"/>
                <a:cs typeface="Calibri"/>
              </a:rPr>
              <a:t>I</a:t>
            </a:r>
            <a:r>
              <a:rPr sz="1456" baseline="2482" dirty="0">
                <a:latin typeface="Calibri"/>
                <a:cs typeface="Calibri"/>
              </a:rPr>
              <a:t>nforma</a:t>
            </a:r>
            <a:r>
              <a:rPr sz="1456" spc="4" baseline="2482" dirty="0">
                <a:latin typeface="Calibri"/>
                <a:cs typeface="Calibri"/>
              </a:rPr>
              <a:t>l</a:t>
            </a:r>
            <a:r>
              <a:rPr sz="1456" spc="8" baseline="2482" dirty="0">
                <a:latin typeface="Calibri"/>
                <a:cs typeface="Calibri"/>
              </a:rPr>
              <a:t>l</a:t>
            </a:r>
            <a:r>
              <a:rPr sz="1456" baseline="2482" dirty="0">
                <a:latin typeface="Calibri"/>
                <a:cs typeface="Calibri"/>
              </a:rPr>
              <a:t>y</a:t>
            </a:r>
            <a:r>
              <a:rPr sz="1456" spc="-66" baseline="2482" dirty="0">
                <a:latin typeface="Calibri"/>
                <a:cs typeface="Calibri"/>
              </a:rPr>
              <a:t> </a:t>
            </a:r>
            <a:r>
              <a:rPr sz="1456" baseline="2482" dirty="0">
                <a:latin typeface="Calibri"/>
                <a:cs typeface="Calibri"/>
              </a:rPr>
              <a:t>Ser</a:t>
            </a:r>
            <a:r>
              <a:rPr sz="1456" spc="4" baseline="2482" dirty="0">
                <a:latin typeface="Calibri"/>
                <a:cs typeface="Calibri"/>
              </a:rPr>
              <a:t>v</a:t>
            </a:r>
            <a:r>
              <a:rPr sz="1456" baseline="2482" dirty="0">
                <a:latin typeface="Calibri"/>
                <a:cs typeface="Calibri"/>
              </a:rPr>
              <a:t>ed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6176" y="3638326"/>
            <a:ext cx="618746" cy="291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246"/>
              </a:lnSpc>
              <a:spcBef>
                <a:spcPts val="112"/>
              </a:spcBef>
            </a:pPr>
            <a:r>
              <a:rPr sz="3177" spc="-18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77" baseline="3413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177" spc="-22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177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0453" y="3846756"/>
            <a:ext cx="558694" cy="146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81"/>
              </a:lnSpc>
              <a:spcBef>
                <a:spcPts val="54"/>
              </a:spcBef>
            </a:pPr>
            <a:r>
              <a:rPr sz="1456" spc="8" baseline="2482" dirty="0">
                <a:latin typeface="Calibri"/>
                <a:cs typeface="Calibri"/>
              </a:rPr>
              <a:t>U</a:t>
            </a:r>
            <a:r>
              <a:rPr sz="1456" baseline="2482" dirty="0">
                <a:latin typeface="Calibri"/>
                <a:cs typeface="Calibri"/>
              </a:rPr>
              <a:t>nbanked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4846" y="4656269"/>
            <a:ext cx="2029056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latin typeface="Calibri"/>
                <a:cs typeface="Calibri"/>
              </a:rPr>
              <a:t>P</a:t>
            </a:r>
            <a:r>
              <a:rPr sz="1853" spc="-8" baseline="1950" dirty="0">
                <a:latin typeface="Calibri"/>
                <a:cs typeface="Calibri"/>
              </a:rPr>
              <a:t>h</a:t>
            </a:r>
            <a:r>
              <a:rPr sz="1853" spc="8" baseline="1950" dirty="0">
                <a:latin typeface="Calibri"/>
                <a:cs typeface="Calibri"/>
              </a:rPr>
              <a:t>o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10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Nu</a:t>
            </a:r>
            <a:r>
              <a:rPr sz="1853" baseline="1950" dirty="0">
                <a:latin typeface="Calibri"/>
                <a:cs typeface="Calibri"/>
              </a:rPr>
              <a:t>m</a:t>
            </a:r>
            <a:r>
              <a:rPr sz="1853" spc="-17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-5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=</a:t>
            </a:r>
            <a:r>
              <a:rPr sz="1853" spc="11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k</a:t>
            </a:r>
            <a:r>
              <a:rPr sz="1853" spc="-15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Acco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spc="-30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t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538" y="4656269"/>
            <a:ext cx="2066012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ew</a:t>
            </a:r>
            <a:r>
              <a:rPr sz="1853" spc="-31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l</a:t>
            </a:r>
            <a:r>
              <a:rPr sz="1853" spc="-30" baseline="1950" dirty="0">
                <a:latin typeface="Calibri"/>
                <a:cs typeface="Calibri"/>
              </a:rPr>
              <a:t>t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26" baseline="1950" dirty="0">
                <a:latin typeface="Calibri"/>
                <a:cs typeface="Calibri"/>
              </a:rPr>
              <a:t>t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36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M</a:t>
            </a:r>
            <a:r>
              <a:rPr sz="1853" spc="17" baseline="1950" dirty="0">
                <a:latin typeface="Calibri"/>
                <a:cs typeface="Calibri"/>
              </a:rPr>
              <a:t>o</a:t>
            </a:r>
            <a:r>
              <a:rPr sz="1853" spc="-8" baseline="1950" dirty="0">
                <a:latin typeface="Calibri"/>
                <a:cs typeface="Calibri"/>
              </a:rPr>
              <a:t>d</a:t>
            </a:r>
            <a:r>
              <a:rPr sz="1853" baseline="1950" dirty="0">
                <a:latin typeface="Calibri"/>
                <a:cs typeface="Calibri"/>
              </a:rPr>
              <a:t>ern</a:t>
            </a:r>
            <a:r>
              <a:rPr sz="1853" spc="-31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C</a:t>
            </a:r>
            <a:r>
              <a:rPr sz="1853" spc="-8" baseline="1950" dirty="0">
                <a:latin typeface="Calibri"/>
                <a:cs typeface="Calibri"/>
              </a:rPr>
              <a:t>h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el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7799" y="4656269"/>
            <a:ext cx="1503683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o</a:t>
            </a:r>
            <a:r>
              <a:rPr sz="1853" spc="-32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ar</a:t>
            </a:r>
            <a:r>
              <a:rPr sz="1853" spc="-4" baseline="1950" dirty="0">
                <a:latin typeface="Calibri"/>
                <a:cs typeface="Calibri"/>
              </a:rPr>
              <a:t>ri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23" baseline="1950" dirty="0">
                <a:latin typeface="Calibri"/>
                <a:cs typeface="Calibri"/>
              </a:rPr>
              <a:t> </a:t>
            </a:r>
            <a:r>
              <a:rPr sz="1853" spc="-12" baseline="1950" dirty="0">
                <a:latin typeface="Calibri"/>
                <a:cs typeface="Calibri"/>
              </a:rPr>
              <a:t>f</a:t>
            </a:r>
            <a:r>
              <a:rPr sz="1853" spc="8" baseline="1950" dirty="0">
                <a:latin typeface="Calibri"/>
                <a:cs typeface="Calibri"/>
              </a:rPr>
              <a:t>o</a:t>
            </a:r>
            <a:r>
              <a:rPr sz="1853" baseline="1950" dirty="0">
                <a:latin typeface="Calibri"/>
                <a:cs typeface="Calibri"/>
              </a:rPr>
              <a:t>r</a:t>
            </a:r>
            <a:r>
              <a:rPr sz="1853" spc="-45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d</a:t>
            </a:r>
            <a:r>
              <a:rPr sz="1853" spc="7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spc="8" baseline="1950" dirty="0">
                <a:latin typeface="Calibri"/>
                <a:cs typeface="Calibri"/>
              </a:rPr>
              <a:t>s</a:t>
            </a:r>
            <a:r>
              <a:rPr sz="1853" baseline="1950" dirty="0">
                <a:latin typeface="Calibri"/>
                <a:cs typeface="Calibri"/>
              </a:rPr>
              <a:t>er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42658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4549588" y="4281543"/>
            <a:ext cx="4953896" cy="637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4444701" y="4956586"/>
            <a:ext cx="2019748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6461760" y="4951207"/>
            <a:ext cx="1145689" cy="473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7607449" y="4956586"/>
            <a:ext cx="2017059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2583628" y="524434"/>
            <a:ext cx="7272169" cy="650838"/>
          </a:xfrm>
          <a:custGeom>
            <a:avLst/>
            <a:gdLst/>
            <a:ahLst/>
            <a:cxnLst/>
            <a:rect l="l" t="t" r="r" b="b"/>
            <a:pathLst>
              <a:path w="8241792" h="737616">
                <a:moveTo>
                  <a:pt x="0" y="731520"/>
                </a:moveTo>
                <a:lnTo>
                  <a:pt x="0" y="737616"/>
                </a:lnTo>
                <a:lnTo>
                  <a:pt x="8235696" y="737616"/>
                </a:lnTo>
                <a:lnTo>
                  <a:pt x="12191" y="731520"/>
                </a:lnTo>
                <a:lnTo>
                  <a:pt x="12191" y="12192"/>
                </a:lnTo>
                <a:lnTo>
                  <a:pt x="8235696" y="12192"/>
                </a:lnTo>
                <a:lnTo>
                  <a:pt x="8238744" y="737616"/>
                </a:lnTo>
                <a:lnTo>
                  <a:pt x="8241792" y="737616"/>
                </a:lnTo>
                <a:lnTo>
                  <a:pt x="8241792" y="3048"/>
                </a:lnTo>
                <a:lnTo>
                  <a:pt x="8238744" y="0"/>
                </a:lnTo>
                <a:lnTo>
                  <a:pt x="8235696" y="0"/>
                </a:lnTo>
                <a:lnTo>
                  <a:pt x="8229600" y="6096"/>
                </a:lnTo>
                <a:lnTo>
                  <a:pt x="12191" y="6096"/>
                </a:lnTo>
                <a:lnTo>
                  <a:pt x="6096" y="12192"/>
                </a:lnTo>
                <a:lnTo>
                  <a:pt x="6096" y="725424"/>
                </a:lnTo>
                <a:lnTo>
                  <a:pt x="6096" y="0"/>
                </a:lnTo>
                <a:lnTo>
                  <a:pt x="3047" y="0"/>
                </a:lnTo>
                <a:lnTo>
                  <a:pt x="0" y="3048"/>
                </a:lnTo>
                <a:lnTo>
                  <a:pt x="0" y="731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2594385" y="535192"/>
            <a:ext cx="7256033" cy="640080"/>
          </a:xfrm>
          <a:custGeom>
            <a:avLst/>
            <a:gdLst/>
            <a:ahLst/>
            <a:cxnLst/>
            <a:rect l="l" t="t" r="r" b="b"/>
            <a:pathLst>
              <a:path w="8223504" h="725424">
                <a:moveTo>
                  <a:pt x="8223504" y="0"/>
                </a:moveTo>
                <a:lnTo>
                  <a:pt x="8217407" y="0"/>
                </a:lnTo>
                <a:lnTo>
                  <a:pt x="8217407" y="713232"/>
                </a:lnTo>
                <a:lnTo>
                  <a:pt x="0" y="713232"/>
                </a:lnTo>
                <a:lnTo>
                  <a:pt x="0" y="719327"/>
                </a:lnTo>
                <a:lnTo>
                  <a:pt x="8223504" y="725424"/>
                </a:lnTo>
                <a:lnTo>
                  <a:pt x="8217408" y="719327"/>
                </a:lnTo>
                <a:lnTo>
                  <a:pt x="8223504" y="713232"/>
                </a:lnTo>
                <a:lnTo>
                  <a:pt x="8223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2589007" y="524434"/>
            <a:ext cx="7261412" cy="640080"/>
          </a:xfrm>
          <a:custGeom>
            <a:avLst/>
            <a:gdLst/>
            <a:ahLst/>
            <a:cxnLst/>
            <a:rect l="l" t="t" r="r" b="b"/>
            <a:pathLst>
              <a:path w="8229600" h="725424">
                <a:moveTo>
                  <a:pt x="0" y="725424"/>
                </a:moveTo>
                <a:lnTo>
                  <a:pt x="0" y="12192"/>
                </a:lnTo>
                <a:lnTo>
                  <a:pt x="6095" y="6096"/>
                </a:lnTo>
                <a:lnTo>
                  <a:pt x="8223504" y="6096"/>
                </a:lnTo>
                <a:lnTo>
                  <a:pt x="8229600" y="0"/>
                </a:lnTo>
                <a:lnTo>
                  <a:pt x="0" y="0"/>
                </a:lnTo>
                <a:lnTo>
                  <a:pt x="0" y="725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2373855" y="4658062"/>
            <a:ext cx="34961" cy="3052481"/>
          </a:xfrm>
          <a:custGeom>
            <a:avLst/>
            <a:gdLst/>
            <a:ahLst/>
            <a:cxnLst/>
            <a:rect l="l" t="t" r="r" b="b"/>
            <a:pathLst>
              <a:path w="39623" h="3459479">
                <a:moveTo>
                  <a:pt x="39623" y="158495"/>
                </a:moveTo>
                <a:lnTo>
                  <a:pt x="27431" y="94487"/>
                </a:lnTo>
                <a:lnTo>
                  <a:pt x="18287" y="64007"/>
                </a:lnTo>
                <a:lnTo>
                  <a:pt x="15240" y="33527"/>
                </a:lnTo>
                <a:lnTo>
                  <a:pt x="12191" y="0"/>
                </a:lnTo>
                <a:lnTo>
                  <a:pt x="6095" y="67056"/>
                </a:lnTo>
                <a:lnTo>
                  <a:pt x="15240" y="100583"/>
                </a:lnTo>
                <a:lnTo>
                  <a:pt x="27431" y="128015"/>
                </a:lnTo>
                <a:lnTo>
                  <a:pt x="39623" y="158495"/>
                </a:lnTo>
                <a:close/>
              </a:path>
              <a:path w="39623" h="3459479">
                <a:moveTo>
                  <a:pt x="3047" y="36575"/>
                </a:moveTo>
                <a:lnTo>
                  <a:pt x="6095" y="67056"/>
                </a:lnTo>
                <a:lnTo>
                  <a:pt x="12191" y="0"/>
                </a:lnTo>
                <a:lnTo>
                  <a:pt x="12191" y="-2971800"/>
                </a:lnTo>
                <a:lnTo>
                  <a:pt x="15240" y="-3005328"/>
                </a:lnTo>
                <a:lnTo>
                  <a:pt x="18287" y="-3035808"/>
                </a:lnTo>
                <a:lnTo>
                  <a:pt x="27431" y="-3066288"/>
                </a:lnTo>
                <a:lnTo>
                  <a:pt x="36575" y="-3093720"/>
                </a:lnTo>
                <a:lnTo>
                  <a:pt x="51815" y="-3121152"/>
                </a:lnTo>
                <a:lnTo>
                  <a:pt x="67056" y="-3148584"/>
                </a:lnTo>
                <a:lnTo>
                  <a:pt x="85343" y="-3172968"/>
                </a:lnTo>
                <a:lnTo>
                  <a:pt x="106679" y="-3194304"/>
                </a:lnTo>
                <a:lnTo>
                  <a:pt x="128015" y="-3215640"/>
                </a:lnTo>
                <a:lnTo>
                  <a:pt x="152400" y="-3233928"/>
                </a:lnTo>
                <a:lnTo>
                  <a:pt x="176784" y="-3249168"/>
                </a:lnTo>
                <a:lnTo>
                  <a:pt x="204215" y="-3261360"/>
                </a:lnTo>
                <a:lnTo>
                  <a:pt x="234695" y="-3273552"/>
                </a:lnTo>
                <a:lnTo>
                  <a:pt x="265175" y="-3279648"/>
                </a:lnTo>
                <a:lnTo>
                  <a:pt x="295656" y="-3285744"/>
                </a:lnTo>
                <a:lnTo>
                  <a:pt x="1645920" y="-3285744"/>
                </a:lnTo>
                <a:lnTo>
                  <a:pt x="1676400" y="-3279648"/>
                </a:lnTo>
                <a:lnTo>
                  <a:pt x="1706880" y="-3273552"/>
                </a:lnTo>
                <a:lnTo>
                  <a:pt x="1737359" y="-3261360"/>
                </a:lnTo>
                <a:lnTo>
                  <a:pt x="1764792" y="-3249168"/>
                </a:lnTo>
                <a:lnTo>
                  <a:pt x="1789176" y="-3233928"/>
                </a:lnTo>
                <a:lnTo>
                  <a:pt x="1813559" y="-3215640"/>
                </a:lnTo>
                <a:lnTo>
                  <a:pt x="1837944" y="-3194304"/>
                </a:lnTo>
                <a:lnTo>
                  <a:pt x="1856232" y="-3172968"/>
                </a:lnTo>
                <a:lnTo>
                  <a:pt x="1874520" y="-3148584"/>
                </a:lnTo>
                <a:lnTo>
                  <a:pt x="1889759" y="-3121152"/>
                </a:lnTo>
                <a:lnTo>
                  <a:pt x="1905000" y="-3093720"/>
                </a:lnTo>
                <a:lnTo>
                  <a:pt x="1914144" y="-3066288"/>
                </a:lnTo>
                <a:lnTo>
                  <a:pt x="1923288" y="-3035808"/>
                </a:lnTo>
                <a:lnTo>
                  <a:pt x="1926336" y="-3002280"/>
                </a:lnTo>
                <a:lnTo>
                  <a:pt x="1929383" y="-2971800"/>
                </a:lnTo>
                <a:lnTo>
                  <a:pt x="1929383" y="3047"/>
                </a:lnTo>
                <a:lnTo>
                  <a:pt x="1926336" y="33527"/>
                </a:lnTo>
                <a:lnTo>
                  <a:pt x="1923288" y="64007"/>
                </a:lnTo>
                <a:lnTo>
                  <a:pt x="1914144" y="94487"/>
                </a:lnTo>
                <a:lnTo>
                  <a:pt x="1905000" y="124968"/>
                </a:lnTo>
                <a:lnTo>
                  <a:pt x="1889759" y="152400"/>
                </a:lnTo>
                <a:lnTo>
                  <a:pt x="1874520" y="176783"/>
                </a:lnTo>
                <a:lnTo>
                  <a:pt x="1856232" y="201168"/>
                </a:lnTo>
                <a:lnTo>
                  <a:pt x="1837944" y="225551"/>
                </a:lnTo>
                <a:lnTo>
                  <a:pt x="1813559" y="243839"/>
                </a:lnTo>
                <a:lnTo>
                  <a:pt x="1789176" y="262127"/>
                </a:lnTo>
                <a:lnTo>
                  <a:pt x="1737359" y="292607"/>
                </a:lnTo>
                <a:lnTo>
                  <a:pt x="1676400" y="310895"/>
                </a:lnTo>
                <a:lnTo>
                  <a:pt x="1612392" y="316991"/>
                </a:lnTo>
                <a:lnTo>
                  <a:pt x="329184" y="316991"/>
                </a:lnTo>
                <a:lnTo>
                  <a:pt x="265175" y="310895"/>
                </a:lnTo>
                <a:lnTo>
                  <a:pt x="204215" y="292607"/>
                </a:lnTo>
                <a:lnTo>
                  <a:pt x="152400" y="262127"/>
                </a:lnTo>
                <a:lnTo>
                  <a:pt x="128015" y="243839"/>
                </a:lnTo>
                <a:lnTo>
                  <a:pt x="103631" y="225551"/>
                </a:lnTo>
                <a:lnTo>
                  <a:pt x="85343" y="201168"/>
                </a:lnTo>
                <a:lnTo>
                  <a:pt x="67056" y="176783"/>
                </a:lnTo>
                <a:lnTo>
                  <a:pt x="51815" y="152400"/>
                </a:lnTo>
                <a:lnTo>
                  <a:pt x="36575" y="124968"/>
                </a:lnTo>
                <a:lnTo>
                  <a:pt x="27431" y="94487"/>
                </a:lnTo>
                <a:lnTo>
                  <a:pt x="39623" y="158495"/>
                </a:lnTo>
                <a:lnTo>
                  <a:pt x="57912" y="185927"/>
                </a:lnTo>
                <a:lnTo>
                  <a:pt x="76200" y="210312"/>
                </a:lnTo>
                <a:lnTo>
                  <a:pt x="97535" y="234695"/>
                </a:lnTo>
                <a:lnTo>
                  <a:pt x="118872" y="256031"/>
                </a:lnTo>
                <a:lnTo>
                  <a:pt x="146303" y="274319"/>
                </a:lnTo>
                <a:lnTo>
                  <a:pt x="173735" y="289559"/>
                </a:lnTo>
                <a:lnTo>
                  <a:pt x="201168" y="304800"/>
                </a:lnTo>
                <a:lnTo>
                  <a:pt x="231647" y="313944"/>
                </a:lnTo>
                <a:lnTo>
                  <a:pt x="262128" y="323088"/>
                </a:lnTo>
                <a:lnTo>
                  <a:pt x="295656" y="329183"/>
                </a:lnTo>
                <a:lnTo>
                  <a:pt x="1648968" y="329183"/>
                </a:lnTo>
                <a:lnTo>
                  <a:pt x="1712976" y="313944"/>
                </a:lnTo>
                <a:lnTo>
                  <a:pt x="1770888" y="289559"/>
                </a:lnTo>
                <a:lnTo>
                  <a:pt x="1822704" y="252983"/>
                </a:lnTo>
                <a:lnTo>
                  <a:pt x="1847088" y="234695"/>
                </a:lnTo>
                <a:lnTo>
                  <a:pt x="1886712" y="185927"/>
                </a:lnTo>
                <a:lnTo>
                  <a:pt x="1917192" y="128015"/>
                </a:lnTo>
                <a:lnTo>
                  <a:pt x="1935480" y="67056"/>
                </a:lnTo>
                <a:lnTo>
                  <a:pt x="1941576" y="33527"/>
                </a:lnTo>
                <a:lnTo>
                  <a:pt x="1941576" y="-3005328"/>
                </a:lnTo>
                <a:lnTo>
                  <a:pt x="1935480" y="-3038856"/>
                </a:lnTo>
                <a:lnTo>
                  <a:pt x="1926336" y="-3069336"/>
                </a:lnTo>
                <a:lnTo>
                  <a:pt x="1917192" y="-3099816"/>
                </a:lnTo>
                <a:lnTo>
                  <a:pt x="1901952" y="-3127248"/>
                </a:lnTo>
                <a:lnTo>
                  <a:pt x="1886712" y="-3154680"/>
                </a:lnTo>
                <a:lnTo>
                  <a:pt x="1865376" y="-3179064"/>
                </a:lnTo>
                <a:lnTo>
                  <a:pt x="1847088" y="-3203448"/>
                </a:lnTo>
                <a:lnTo>
                  <a:pt x="1822704" y="-3224784"/>
                </a:lnTo>
                <a:lnTo>
                  <a:pt x="1798320" y="-3243072"/>
                </a:lnTo>
                <a:lnTo>
                  <a:pt x="1770888" y="-3261360"/>
                </a:lnTo>
                <a:lnTo>
                  <a:pt x="1740408" y="-3273552"/>
                </a:lnTo>
                <a:lnTo>
                  <a:pt x="1709927" y="-3285744"/>
                </a:lnTo>
                <a:lnTo>
                  <a:pt x="1679448" y="-3291840"/>
                </a:lnTo>
                <a:lnTo>
                  <a:pt x="1645920" y="-3297936"/>
                </a:lnTo>
                <a:lnTo>
                  <a:pt x="1615439" y="-3300984"/>
                </a:lnTo>
                <a:lnTo>
                  <a:pt x="329184" y="-3300984"/>
                </a:lnTo>
                <a:lnTo>
                  <a:pt x="295656" y="-3297936"/>
                </a:lnTo>
                <a:lnTo>
                  <a:pt x="262128" y="-3291840"/>
                </a:lnTo>
                <a:lnTo>
                  <a:pt x="231647" y="-3285744"/>
                </a:lnTo>
                <a:lnTo>
                  <a:pt x="201168" y="-3273552"/>
                </a:lnTo>
                <a:lnTo>
                  <a:pt x="170687" y="-3261360"/>
                </a:lnTo>
                <a:lnTo>
                  <a:pt x="143256" y="-3243072"/>
                </a:lnTo>
                <a:lnTo>
                  <a:pt x="118872" y="-3224784"/>
                </a:lnTo>
                <a:lnTo>
                  <a:pt x="97535" y="-3203448"/>
                </a:lnTo>
                <a:lnTo>
                  <a:pt x="76200" y="-3179064"/>
                </a:lnTo>
                <a:lnTo>
                  <a:pt x="54863" y="-3154680"/>
                </a:lnTo>
                <a:lnTo>
                  <a:pt x="39623" y="-3127248"/>
                </a:lnTo>
                <a:lnTo>
                  <a:pt x="27431" y="-3099816"/>
                </a:lnTo>
                <a:lnTo>
                  <a:pt x="15240" y="-3069336"/>
                </a:lnTo>
                <a:lnTo>
                  <a:pt x="6095" y="-3038856"/>
                </a:lnTo>
                <a:lnTo>
                  <a:pt x="3047" y="-3005328"/>
                </a:lnTo>
                <a:lnTo>
                  <a:pt x="0" y="-2971800"/>
                </a:lnTo>
                <a:lnTo>
                  <a:pt x="0" y="3047"/>
                </a:lnTo>
                <a:lnTo>
                  <a:pt x="3047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2782645" y="1737360"/>
            <a:ext cx="954740" cy="298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6625814" y="1766944"/>
            <a:ext cx="960120" cy="298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4202655" y="3821654"/>
            <a:ext cx="32272" cy="2218765"/>
          </a:xfrm>
          <a:custGeom>
            <a:avLst/>
            <a:gdLst/>
            <a:ahLst/>
            <a:cxnLst/>
            <a:rect l="l" t="t" r="r" b="b"/>
            <a:pathLst>
              <a:path w="36575" h="2514599">
                <a:moveTo>
                  <a:pt x="21336" y="67055"/>
                </a:moveTo>
                <a:lnTo>
                  <a:pt x="18287" y="45719"/>
                </a:lnTo>
                <a:lnTo>
                  <a:pt x="15240" y="24383"/>
                </a:lnTo>
                <a:lnTo>
                  <a:pt x="12192" y="0"/>
                </a:lnTo>
                <a:lnTo>
                  <a:pt x="9143" y="70103"/>
                </a:lnTo>
                <a:lnTo>
                  <a:pt x="21336" y="115824"/>
                </a:lnTo>
                <a:lnTo>
                  <a:pt x="36575" y="161543"/>
                </a:lnTo>
                <a:lnTo>
                  <a:pt x="33528" y="112775"/>
                </a:lnTo>
                <a:lnTo>
                  <a:pt x="21336" y="67055"/>
                </a:lnTo>
                <a:close/>
              </a:path>
              <a:path w="36575" h="2514599">
                <a:moveTo>
                  <a:pt x="0" y="-1905000"/>
                </a:moveTo>
                <a:lnTo>
                  <a:pt x="0" y="0"/>
                </a:lnTo>
                <a:lnTo>
                  <a:pt x="3048" y="24383"/>
                </a:lnTo>
                <a:lnTo>
                  <a:pt x="6096" y="48767"/>
                </a:lnTo>
                <a:lnTo>
                  <a:pt x="9143" y="70103"/>
                </a:lnTo>
                <a:lnTo>
                  <a:pt x="12192" y="0"/>
                </a:lnTo>
                <a:lnTo>
                  <a:pt x="12192" y="-1905000"/>
                </a:lnTo>
                <a:lnTo>
                  <a:pt x="15240" y="-1926336"/>
                </a:lnTo>
                <a:lnTo>
                  <a:pt x="18287" y="-1950720"/>
                </a:lnTo>
                <a:lnTo>
                  <a:pt x="21336" y="-1972056"/>
                </a:lnTo>
                <a:lnTo>
                  <a:pt x="33528" y="-2017776"/>
                </a:lnTo>
                <a:lnTo>
                  <a:pt x="48768" y="-2060448"/>
                </a:lnTo>
                <a:lnTo>
                  <a:pt x="67056" y="-2100072"/>
                </a:lnTo>
                <a:lnTo>
                  <a:pt x="91440" y="-2136648"/>
                </a:lnTo>
                <a:lnTo>
                  <a:pt x="115824" y="-2173224"/>
                </a:lnTo>
                <a:lnTo>
                  <a:pt x="146304" y="-2203704"/>
                </a:lnTo>
                <a:lnTo>
                  <a:pt x="179831" y="-2234184"/>
                </a:lnTo>
                <a:lnTo>
                  <a:pt x="213360" y="-2261616"/>
                </a:lnTo>
                <a:lnTo>
                  <a:pt x="252984" y="-2282952"/>
                </a:lnTo>
                <a:lnTo>
                  <a:pt x="292608" y="-2304288"/>
                </a:lnTo>
                <a:lnTo>
                  <a:pt x="335280" y="-2319528"/>
                </a:lnTo>
                <a:lnTo>
                  <a:pt x="377952" y="-2328672"/>
                </a:lnTo>
                <a:lnTo>
                  <a:pt x="399288" y="-2334768"/>
                </a:lnTo>
                <a:lnTo>
                  <a:pt x="423671" y="-2337816"/>
                </a:lnTo>
                <a:lnTo>
                  <a:pt x="6016752" y="-2337816"/>
                </a:lnTo>
                <a:lnTo>
                  <a:pt x="6041136" y="-2334768"/>
                </a:lnTo>
                <a:lnTo>
                  <a:pt x="6062472" y="-2328672"/>
                </a:lnTo>
                <a:lnTo>
                  <a:pt x="6108192" y="-2319528"/>
                </a:lnTo>
                <a:lnTo>
                  <a:pt x="6150864" y="-2304288"/>
                </a:lnTo>
                <a:lnTo>
                  <a:pt x="6190488" y="-2282952"/>
                </a:lnTo>
                <a:lnTo>
                  <a:pt x="6227064" y="-2261616"/>
                </a:lnTo>
                <a:lnTo>
                  <a:pt x="6263640" y="-2234184"/>
                </a:lnTo>
                <a:lnTo>
                  <a:pt x="6294120" y="-2203704"/>
                </a:lnTo>
                <a:lnTo>
                  <a:pt x="6324600" y="-2173224"/>
                </a:lnTo>
                <a:lnTo>
                  <a:pt x="6352032" y="-2136648"/>
                </a:lnTo>
                <a:lnTo>
                  <a:pt x="6373368" y="-2100072"/>
                </a:lnTo>
                <a:lnTo>
                  <a:pt x="6391656" y="-2060448"/>
                </a:lnTo>
                <a:lnTo>
                  <a:pt x="6406896" y="-2017776"/>
                </a:lnTo>
                <a:lnTo>
                  <a:pt x="6419088" y="-1972056"/>
                </a:lnTo>
                <a:lnTo>
                  <a:pt x="6422136" y="-1950720"/>
                </a:lnTo>
                <a:lnTo>
                  <a:pt x="6425184" y="-1926336"/>
                </a:lnTo>
                <a:lnTo>
                  <a:pt x="6428232" y="-1905000"/>
                </a:lnTo>
                <a:lnTo>
                  <a:pt x="6428232" y="0"/>
                </a:lnTo>
                <a:lnTo>
                  <a:pt x="6425184" y="24383"/>
                </a:lnTo>
                <a:lnTo>
                  <a:pt x="6422136" y="45719"/>
                </a:lnTo>
                <a:lnTo>
                  <a:pt x="6419088" y="70103"/>
                </a:lnTo>
                <a:lnTo>
                  <a:pt x="6406896" y="112775"/>
                </a:lnTo>
                <a:lnTo>
                  <a:pt x="6391656" y="155447"/>
                </a:lnTo>
                <a:lnTo>
                  <a:pt x="6373368" y="195071"/>
                </a:lnTo>
                <a:lnTo>
                  <a:pt x="6348984" y="231647"/>
                </a:lnTo>
                <a:lnTo>
                  <a:pt x="6324600" y="268223"/>
                </a:lnTo>
                <a:lnTo>
                  <a:pt x="6294120" y="301751"/>
                </a:lnTo>
                <a:lnTo>
                  <a:pt x="6260592" y="329183"/>
                </a:lnTo>
                <a:lnTo>
                  <a:pt x="6227064" y="356615"/>
                </a:lnTo>
                <a:lnTo>
                  <a:pt x="6187440" y="377951"/>
                </a:lnTo>
                <a:lnTo>
                  <a:pt x="6147816" y="399287"/>
                </a:lnTo>
                <a:lnTo>
                  <a:pt x="6108192" y="414527"/>
                </a:lnTo>
                <a:lnTo>
                  <a:pt x="6062472" y="423671"/>
                </a:lnTo>
                <a:lnTo>
                  <a:pt x="6041136" y="429767"/>
                </a:lnTo>
                <a:lnTo>
                  <a:pt x="6016752" y="432815"/>
                </a:lnTo>
                <a:lnTo>
                  <a:pt x="5995416" y="432815"/>
                </a:lnTo>
                <a:lnTo>
                  <a:pt x="5971032" y="435863"/>
                </a:lnTo>
                <a:lnTo>
                  <a:pt x="469392" y="435863"/>
                </a:lnTo>
                <a:lnTo>
                  <a:pt x="445007" y="432815"/>
                </a:lnTo>
                <a:lnTo>
                  <a:pt x="423671" y="432815"/>
                </a:lnTo>
                <a:lnTo>
                  <a:pt x="399288" y="429767"/>
                </a:lnTo>
                <a:lnTo>
                  <a:pt x="377952" y="423671"/>
                </a:lnTo>
                <a:lnTo>
                  <a:pt x="332231" y="414527"/>
                </a:lnTo>
                <a:lnTo>
                  <a:pt x="292608" y="399287"/>
                </a:lnTo>
                <a:lnTo>
                  <a:pt x="249936" y="377951"/>
                </a:lnTo>
                <a:lnTo>
                  <a:pt x="213360" y="356615"/>
                </a:lnTo>
                <a:lnTo>
                  <a:pt x="179831" y="329183"/>
                </a:lnTo>
                <a:lnTo>
                  <a:pt x="146304" y="298703"/>
                </a:lnTo>
                <a:lnTo>
                  <a:pt x="115824" y="268223"/>
                </a:lnTo>
                <a:lnTo>
                  <a:pt x="91440" y="231647"/>
                </a:lnTo>
                <a:lnTo>
                  <a:pt x="67056" y="195071"/>
                </a:lnTo>
                <a:lnTo>
                  <a:pt x="48768" y="155447"/>
                </a:lnTo>
                <a:lnTo>
                  <a:pt x="33528" y="112775"/>
                </a:lnTo>
                <a:lnTo>
                  <a:pt x="36575" y="161543"/>
                </a:lnTo>
                <a:lnTo>
                  <a:pt x="57912" y="201167"/>
                </a:lnTo>
                <a:lnTo>
                  <a:pt x="79248" y="240791"/>
                </a:lnTo>
                <a:lnTo>
                  <a:pt x="106680" y="277367"/>
                </a:lnTo>
                <a:lnTo>
                  <a:pt x="137160" y="310895"/>
                </a:lnTo>
                <a:lnTo>
                  <a:pt x="170687" y="341375"/>
                </a:lnTo>
                <a:lnTo>
                  <a:pt x="207264" y="365759"/>
                </a:lnTo>
                <a:lnTo>
                  <a:pt x="246887" y="390143"/>
                </a:lnTo>
                <a:lnTo>
                  <a:pt x="286512" y="411479"/>
                </a:lnTo>
                <a:lnTo>
                  <a:pt x="329184" y="426719"/>
                </a:lnTo>
                <a:lnTo>
                  <a:pt x="374904" y="438911"/>
                </a:lnTo>
                <a:lnTo>
                  <a:pt x="399288" y="441959"/>
                </a:lnTo>
                <a:lnTo>
                  <a:pt x="420624" y="445007"/>
                </a:lnTo>
                <a:lnTo>
                  <a:pt x="445007" y="445007"/>
                </a:lnTo>
                <a:lnTo>
                  <a:pt x="469392" y="448055"/>
                </a:lnTo>
                <a:lnTo>
                  <a:pt x="5971032" y="448055"/>
                </a:lnTo>
                <a:lnTo>
                  <a:pt x="5995416" y="445007"/>
                </a:lnTo>
                <a:lnTo>
                  <a:pt x="6019800" y="445007"/>
                </a:lnTo>
                <a:lnTo>
                  <a:pt x="6041136" y="441959"/>
                </a:lnTo>
                <a:lnTo>
                  <a:pt x="6065520" y="435863"/>
                </a:lnTo>
                <a:lnTo>
                  <a:pt x="6111240" y="426719"/>
                </a:lnTo>
                <a:lnTo>
                  <a:pt x="6153912" y="411479"/>
                </a:lnTo>
                <a:lnTo>
                  <a:pt x="6196584" y="390143"/>
                </a:lnTo>
                <a:lnTo>
                  <a:pt x="6233160" y="365759"/>
                </a:lnTo>
                <a:lnTo>
                  <a:pt x="6269736" y="338327"/>
                </a:lnTo>
                <a:lnTo>
                  <a:pt x="6303264" y="307847"/>
                </a:lnTo>
                <a:lnTo>
                  <a:pt x="6333744" y="274319"/>
                </a:lnTo>
                <a:lnTo>
                  <a:pt x="6361176" y="240791"/>
                </a:lnTo>
                <a:lnTo>
                  <a:pt x="6385560" y="201167"/>
                </a:lnTo>
                <a:lnTo>
                  <a:pt x="6403848" y="158495"/>
                </a:lnTo>
                <a:lnTo>
                  <a:pt x="6419088" y="115824"/>
                </a:lnTo>
                <a:lnTo>
                  <a:pt x="6431280" y="70103"/>
                </a:lnTo>
                <a:lnTo>
                  <a:pt x="6437376" y="48767"/>
                </a:lnTo>
                <a:lnTo>
                  <a:pt x="6440424" y="24383"/>
                </a:lnTo>
                <a:lnTo>
                  <a:pt x="6440424" y="-1929384"/>
                </a:lnTo>
                <a:lnTo>
                  <a:pt x="6437376" y="-1953768"/>
                </a:lnTo>
                <a:lnTo>
                  <a:pt x="6431280" y="-1975104"/>
                </a:lnTo>
                <a:lnTo>
                  <a:pt x="6419088" y="-2020824"/>
                </a:lnTo>
                <a:lnTo>
                  <a:pt x="6403848" y="-2063496"/>
                </a:lnTo>
                <a:lnTo>
                  <a:pt x="6385560" y="-2106168"/>
                </a:lnTo>
                <a:lnTo>
                  <a:pt x="6361176" y="-2145792"/>
                </a:lnTo>
                <a:lnTo>
                  <a:pt x="6333744" y="-2179320"/>
                </a:lnTo>
                <a:lnTo>
                  <a:pt x="6303264" y="-2212848"/>
                </a:lnTo>
                <a:lnTo>
                  <a:pt x="6269736" y="-2243328"/>
                </a:lnTo>
                <a:lnTo>
                  <a:pt x="6233160" y="-2270760"/>
                </a:lnTo>
                <a:lnTo>
                  <a:pt x="6193536" y="-2295144"/>
                </a:lnTo>
                <a:lnTo>
                  <a:pt x="6153912" y="-2313432"/>
                </a:lnTo>
                <a:lnTo>
                  <a:pt x="6111240" y="-2331720"/>
                </a:lnTo>
                <a:lnTo>
                  <a:pt x="6065520" y="-2340864"/>
                </a:lnTo>
                <a:lnTo>
                  <a:pt x="6041136" y="-2346960"/>
                </a:lnTo>
                <a:lnTo>
                  <a:pt x="6019800" y="-2350008"/>
                </a:lnTo>
                <a:lnTo>
                  <a:pt x="5995416" y="-2350008"/>
                </a:lnTo>
                <a:lnTo>
                  <a:pt x="5971032" y="-2353056"/>
                </a:lnTo>
                <a:lnTo>
                  <a:pt x="469392" y="-2353056"/>
                </a:lnTo>
                <a:lnTo>
                  <a:pt x="445007" y="-2350008"/>
                </a:lnTo>
                <a:lnTo>
                  <a:pt x="420624" y="-2350008"/>
                </a:lnTo>
                <a:lnTo>
                  <a:pt x="399288" y="-2346960"/>
                </a:lnTo>
                <a:lnTo>
                  <a:pt x="374904" y="-2340864"/>
                </a:lnTo>
                <a:lnTo>
                  <a:pt x="329184" y="-2331720"/>
                </a:lnTo>
                <a:lnTo>
                  <a:pt x="286512" y="-2313432"/>
                </a:lnTo>
                <a:lnTo>
                  <a:pt x="246887" y="-2295144"/>
                </a:lnTo>
                <a:lnTo>
                  <a:pt x="207264" y="-2270760"/>
                </a:lnTo>
                <a:lnTo>
                  <a:pt x="170687" y="-2243328"/>
                </a:lnTo>
                <a:lnTo>
                  <a:pt x="137160" y="-2212848"/>
                </a:lnTo>
                <a:lnTo>
                  <a:pt x="106680" y="-2179320"/>
                </a:lnTo>
                <a:lnTo>
                  <a:pt x="79248" y="-2142744"/>
                </a:lnTo>
                <a:lnTo>
                  <a:pt x="54864" y="-2106168"/>
                </a:lnTo>
                <a:lnTo>
                  <a:pt x="36575" y="-2063496"/>
                </a:lnTo>
                <a:lnTo>
                  <a:pt x="21336" y="-2020824"/>
                </a:lnTo>
                <a:lnTo>
                  <a:pt x="9143" y="-1975104"/>
                </a:lnTo>
                <a:lnTo>
                  <a:pt x="6096" y="-1953768"/>
                </a:lnTo>
                <a:lnTo>
                  <a:pt x="3048" y="-1929384"/>
                </a:lnTo>
                <a:lnTo>
                  <a:pt x="0" y="-1905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4611445" y="2312893"/>
            <a:ext cx="1285539" cy="5755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6658087" y="2312893"/>
            <a:ext cx="895574" cy="5755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8446546" y="2312893"/>
            <a:ext cx="1081144" cy="5755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3697045" y="4684956"/>
            <a:ext cx="247426" cy="255493"/>
          </a:xfrm>
          <a:custGeom>
            <a:avLst/>
            <a:gdLst/>
            <a:ahLst/>
            <a:cxnLst/>
            <a:rect l="l" t="t" r="r" b="b"/>
            <a:pathLst>
              <a:path w="280416" h="289559">
                <a:moveTo>
                  <a:pt x="0" y="283463"/>
                </a:moveTo>
                <a:lnTo>
                  <a:pt x="0" y="286511"/>
                </a:lnTo>
                <a:lnTo>
                  <a:pt x="3048" y="289559"/>
                </a:lnTo>
                <a:lnTo>
                  <a:pt x="274320" y="289559"/>
                </a:lnTo>
                <a:lnTo>
                  <a:pt x="12192" y="283463"/>
                </a:lnTo>
                <a:lnTo>
                  <a:pt x="12192" y="12191"/>
                </a:lnTo>
                <a:lnTo>
                  <a:pt x="274320" y="12191"/>
                </a:lnTo>
                <a:lnTo>
                  <a:pt x="277368" y="289559"/>
                </a:lnTo>
                <a:lnTo>
                  <a:pt x="280416" y="286511"/>
                </a:lnTo>
                <a:lnTo>
                  <a:pt x="280416" y="3047"/>
                </a:lnTo>
                <a:lnTo>
                  <a:pt x="277368" y="0"/>
                </a:lnTo>
                <a:lnTo>
                  <a:pt x="274320" y="0"/>
                </a:lnTo>
                <a:lnTo>
                  <a:pt x="268224" y="6095"/>
                </a:lnTo>
                <a:lnTo>
                  <a:pt x="12192" y="6095"/>
                </a:lnTo>
                <a:lnTo>
                  <a:pt x="6096" y="12191"/>
                </a:lnTo>
                <a:lnTo>
                  <a:pt x="6096" y="277367"/>
                </a:lnTo>
                <a:lnTo>
                  <a:pt x="6096" y="0"/>
                </a:lnTo>
                <a:lnTo>
                  <a:pt x="3048" y="0"/>
                </a:lnTo>
                <a:lnTo>
                  <a:pt x="0" y="3047"/>
                </a:lnTo>
                <a:lnTo>
                  <a:pt x="0" y="283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3933714" y="4695713"/>
            <a:ext cx="8067" cy="244736"/>
          </a:xfrm>
          <a:custGeom>
            <a:avLst/>
            <a:gdLst/>
            <a:ahLst/>
            <a:cxnLst/>
            <a:rect l="l" t="t" r="r" b="b"/>
            <a:pathLst>
              <a:path w="9143" h="277368">
                <a:moveTo>
                  <a:pt x="6096" y="265176"/>
                </a:moveTo>
                <a:lnTo>
                  <a:pt x="0" y="271272"/>
                </a:lnTo>
                <a:lnTo>
                  <a:pt x="6096" y="277368"/>
                </a:lnTo>
                <a:lnTo>
                  <a:pt x="9143" y="277368"/>
                </a:lnTo>
                <a:lnTo>
                  <a:pt x="6096" y="0"/>
                </a:lnTo>
                <a:lnTo>
                  <a:pt x="6096" y="265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3707803" y="4695713"/>
            <a:ext cx="231289" cy="244736"/>
          </a:xfrm>
          <a:custGeom>
            <a:avLst/>
            <a:gdLst/>
            <a:ahLst/>
            <a:cxnLst/>
            <a:rect l="l" t="t" r="r" b="b"/>
            <a:pathLst>
              <a:path w="262128" h="277368">
                <a:moveTo>
                  <a:pt x="262128" y="0"/>
                </a:moveTo>
                <a:lnTo>
                  <a:pt x="256031" y="0"/>
                </a:lnTo>
                <a:lnTo>
                  <a:pt x="256031" y="265176"/>
                </a:lnTo>
                <a:lnTo>
                  <a:pt x="0" y="265175"/>
                </a:lnTo>
                <a:lnTo>
                  <a:pt x="0" y="271272"/>
                </a:lnTo>
                <a:lnTo>
                  <a:pt x="262128" y="277368"/>
                </a:lnTo>
                <a:lnTo>
                  <a:pt x="256031" y="271272"/>
                </a:lnTo>
                <a:lnTo>
                  <a:pt x="262128" y="265176"/>
                </a:lnTo>
                <a:lnTo>
                  <a:pt x="262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3702424" y="4684956"/>
            <a:ext cx="236668" cy="244736"/>
          </a:xfrm>
          <a:custGeom>
            <a:avLst/>
            <a:gdLst/>
            <a:ahLst/>
            <a:cxnLst/>
            <a:rect l="l" t="t" r="r" b="b"/>
            <a:pathLst>
              <a:path w="268224" h="277367">
                <a:moveTo>
                  <a:pt x="0" y="277367"/>
                </a:moveTo>
                <a:lnTo>
                  <a:pt x="0" y="12191"/>
                </a:lnTo>
                <a:lnTo>
                  <a:pt x="6095" y="6095"/>
                </a:lnTo>
                <a:lnTo>
                  <a:pt x="262127" y="6095"/>
                </a:lnTo>
                <a:lnTo>
                  <a:pt x="268224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3048448" y="626856"/>
            <a:ext cx="1609184" cy="36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871"/>
              </a:lnSpc>
              <a:spcBef>
                <a:spcPts val="143"/>
              </a:spcBef>
            </a:pPr>
            <a:r>
              <a:rPr sz="4103" b="1" baseline="3523" dirty="0">
                <a:latin typeface="Calibri"/>
                <a:cs typeface="Calibri"/>
              </a:rPr>
              <a:t>B</a:t>
            </a:r>
            <a:r>
              <a:rPr sz="4103" b="1" spc="-66" baseline="3523" dirty="0">
                <a:latin typeface="Calibri"/>
                <a:cs typeface="Calibri"/>
              </a:rPr>
              <a:t>r</a:t>
            </a:r>
            <a:r>
              <a:rPr sz="4103" b="1" baseline="3523" dirty="0">
                <a:latin typeface="Calibri"/>
                <a:cs typeface="Calibri"/>
              </a:rPr>
              <a:t>anchless</a:t>
            </a:r>
            <a:endParaRPr sz="273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4785" y="626856"/>
            <a:ext cx="1228752" cy="369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871"/>
              </a:lnSpc>
              <a:spcBef>
                <a:spcPts val="143"/>
              </a:spcBef>
            </a:pPr>
            <a:r>
              <a:rPr sz="4103" b="1" baseline="3523" dirty="0">
                <a:latin typeface="Calibri"/>
                <a:cs typeface="Calibri"/>
              </a:rPr>
              <a:t>Banking</a:t>
            </a:r>
            <a:endParaRPr sz="273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8710" y="1779269"/>
            <a:ext cx="1568203" cy="3125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4153" marR="17521">
              <a:lnSpc>
                <a:spcPts val="1531"/>
              </a:lnSpc>
              <a:spcBef>
                <a:spcPts val="76"/>
              </a:spcBef>
            </a:pPr>
            <a:r>
              <a:rPr sz="2118" b="1" spc="-56" baseline="341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ONSEP</a:t>
            </a:r>
            <a:endParaRPr sz="1412">
              <a:latin typeface="Calibri"/>
              <a:cs typeface="Calibri"/>
            </a:endParaRPr>
          </a:p>
          <a:p>
            <a:pPr marL="11206">
              <a:lnSpc>
                <a:spcPts val="1482"/>
              </a:lnSpc>
              <a:spcBef>
                <a:spcPts val="1037"/>
              </a:spcBef>
            </a:pPr>
            <a:r>
              <a:rPr sz="1235" spc="-22" dirty="0">
                <a:latin typeface="Calibri"/>
                <a:cs typeface="Calibri"/>
              </a:rPr>
              <a:t>K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ep</a:t>
            </a:r>
            <a:r>
              <a:rPr sz="1235" spc="-45" dirty="0">
                <a:latin typeface="Calibri"/>
                <a:cs typeface="Calibri"/>
              </a:rPr>
              <a:t> </a:t>
            </a:r>
            <a:r>
              <a:rPr sz="1235" i="1" spc="8" dirty="0">
                <a:latin typeface="Calibri"/>
                <a:cs typeface="Calibri"/>
              </a:rPr>
              <a:t>B</a:t>
            </a:r>
            <a:r>
              <a:rPr sz="1235" i="1" dirty="0">
                <a:latin typeface="Calibri"/>
                <a:cs typeface="Calibri"/>
              </a:rPr>
              <a:t>ranch</a:t>
            </a:r>
            <a:r>
              <a:rPr sz="1235" i="1" spc="4" dirty="0">
                <a:latin typeface="Calibri"/>
                <a:cs typeface="Calibri"/>
              </a:rPr>
              <a:t>l</a:t>
            </a:r>
            <a:r>
              <a:rPr sz="1235" i="1" dirty="0">
                <a:latin typeface="Calibri"/>
                <a:cs typeface="Calibri"/>
              </a:rPr>
              <a:t>e</a:t>
            </a:r>
            <a:r>
              <a:rPr sz="1235" i="1" spc="17" dirty="0">
                <a:latin typeface="Calibri"/>
                <a:cs typeface="Calibri"/>
              </a:rPr>
              <a:t>s</a:t>
            </a:r>
            <a:r>
              <a:rPr sz="1235" i="1" dirty="0">
                <a:latin typeface="Calibri"/>
                <a:cs typeface="Calibri"/>
              </a:rPr>
              <a:t>s </a:t>
            </a:r>
            <a:r>
              <a:rPr sz="1235" i="1" spc="8" dirty="0">
                <a:latin typeface="Calibri"/>
                <a:cs typeface="Calibri"/>
              </a:rPr>
              <a:t>B</a:t>
            </a:r>
            <a:r>
              <a:rPr sz="1235" i="1" dirty="0">
                <a:latin typeface="Calibri"/>
                <a:cs typeface="Calibri"/>
              </a:rPr>
              <a:t>ank</a:t>
            </a:r>
            <a:r>
              <a:rPr sz="1235" i="1" spc="-4" dirty="0">
                <a:latin typeface="Calibri"/>
                <a:cs typeface="Calibri"/>
              </a:rPr>
              <a:t>i</a:t>
            </a:r>
            <a:r>
              <a:rPr sz="1235" i="1" dirty="0">
                <a:latin typeface="Calibri"/>
                <a:cs typeface="Calibri"/>
              </a:rPr>
              <a:t>ng</a:t>
            </a:r>
            <a:r>
              <a:rPr sz="1235" i="1" spc="-13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me</a:t>
            </a:r>
            <a:r>
              <a:rPr sz="1235" spc="-8" dirty="0">
                <a:latin typeface="Calibri"/>
                <a:cs typeface="Calibri"/>
              </a:rPr>
              <a:t>rup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an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u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u</a:t>
            </a:r>
            <a:r>
              <a:rPr sz="1235" spc="-1" dirty="0">
                <a:latin typeface="Calibri"/>
                <a:cs typeface="Calibri"/>
              </a:rPr>
              <a:t> </a:t>
            </a:r>
            <a:r>
              <a:rPr sz="1235" spc="-12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26" dirty="0">
                <a:latin typeface="Calibri"/>
                <a:cs typeface="Calibri"/>
              </a:rPr>
              <a:t>r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36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al</a:t>
            </a:r>
            <a:r>
              <a:rPr sz="1235" spc="-8" dirty="0">
                <a:latin typeface="Calibri"/>
                <a:cs typeface="Calibri"/>
              </a:rPr>
              <a:t>u</a:t>
            </a:r>
            <a:r>
              <a:rPr sz="1235" spc="-26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an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12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4" dirty="0">
                <a:latin typeface="Calibri"/>
                <a:cs typeface="Calibri"/>
              </a:rPr>
              <a:t>ri</a:t>
            </a:r>
            <a:r>
              <a:rPr sz="1235" spc="-8" dirty="0">
                <a:latin typeface="Calibri"/>
                <a:cs typeface="Calibri"/>
              </a:rPr>
              <a:t>bu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28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dirty="0">
                <a:latin typeface="Calibri"/>
                <a:cs typeface="Calibri"/>
              </a:rPr>
              <a:t>ma</a:t>
            </a:r>
            <a:r>
              <a:rPr sz="1235" spc="-12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em</a:t>
            </a:r>
            <a:r>
              <a:rPr sz="1235" spc="-12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er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1" dirty="0">
                <a:latin typeface="Calibri"/>
                <a:cs typeface="Calibri"/>
              </a:rPr>
              <a:t> 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13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an ja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1" dirty="0">
                <a:latin typeface="Calibri"/>
                <a:cs typeface="Calibri"/>
              </a:rPr>
              <a:t> 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u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spc="-26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26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ak</a:t>
            </a:r>
            <a:r>
              <a:rPr sz="1235" spc="32" dirty="0">
                <a:latin typeface="Calibri"/>
                <a:cs typeface="Calibri"/>
              </a:rPr>
              <a:t> 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agi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spc="-26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n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12" dirty="0">
                <a:latin typeface="Calibri"/>
                <a:cs typeface="Calibri"/>
              </a:rPr>
              <a:t>u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g</a:t>
            </a:r>
            <a:r>
              <a:rPr sz="1235" spc="17" dirty="0">
                <a:latin typeface="Calibri"/>
                <a:cs typeface="Calibri"/>
              </a:rPr>
              <a:t> 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 </a:t>
            </a:r>
            <a:r>
              <a:rPr sz="1235" spc="8" dirty="0">
                <a:latin typeface="Calibri"/>
                <a:cs typeface="Calibri"/>
              </a:rPr>
              <a:t>c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g</a:t>
            </a:r>
            <a:r>
              <a:rPr sz="1235" spc="-44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k 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30" dirty="0">
                <a:latin typeface="Calibri"/>
                <a:cs typeface="Calibri"/>
              </a:rPr>
              <a:t>n</a:t>
            </a:r>
            <a:r>
              <a:rPr sz="1235" spc="-26" dirty="0">
                <a:latin typeface="Calibri"/>
                <a:cs typeface="Calibri"/>
              </a:rPr>
              <a:t>v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al</a:t>
            </a:r>
            <a:r>
              <a:rPr sz="1235" spc="12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am</a:t>
            </a:r>
            <a:r>
              <a:rPr sz="1235" spc="-12" dirty="0">
                <a:latin typeface="Calibri"/>
                <a:cs typeface="Calibri"/>
              </a:rPr>
              <a:t>u</a:t>
            </a:r>
            <a:r>
              <a:rPr sz="1235" dirty="0">
                <a:latin typeface="Calibri"/>
                <a:cs typeface="Calibri"/>
              </a:rPr>
              <a:t>n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-26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6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me</a:t>
            </a:r>
            <a:r>
              <a:rPr sz="1235" spc="-12" dirty="0">
                <a:latin typeface="Calibri"/>
                <a:cs typeface="Calibri"/>
              </a:rPr>
              <a:t>n</a:t>
            </a:r>
            <a:r>
              <a:rPr sz="1235" spc="12" dirty="0">
                <a:latin typeface="Calibri"/>
                <a:cs typeface="Calibri"/>
              </a:rPr>
              <a:t>g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spc="-8" dirty="0">
                <a:latin typeface="Calibri"/>
                <a:cs typeface="Calibri"/>
              </a:rPr>
              <a:t>un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spc="26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n 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4" dirty="0">
                <a:latin typeface="Calibri"/>
                <a:cs typeface="Calibri"/>
              </a:rPr>
              <a:t>k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5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5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agen</a:t>
            </a:r>
            <a:r>
              <a:rPr sz="1235" spc="6" dirty="0">
                <a:latin typeface="Calibri"/>
                <a:cs typeface="Calibri"/>
              </a:rPr>
              <a:t> 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au </a:t>
            </a:r>
            <a:r>
              <a:rPr sz="1235" i="1" dirty="0">
                <a:latin typeface="Calibri"/>
                <a:cs typeface="Calibri"/>
              </a:rPr>
              <a:t>out</a:t>
            </a:r>
            <a:r>
              <a:rPr sz="1235" i="1" spc="8" dirty="0">
                <a:latin typeface="Calibri"/>
                <a:cs typeface="Calibri"/>
              </a:rPr>
              <a:t>s</a:t>
            </a:r>
            <a:r>
              <a:rPr sz="1235" i="1" dirty="0">
                <a:latin typeface="Calibri"/>
                <a:cs typeface="Calibri"/>
              </a:rPr>
              <a:t>ourch</a:t>
            </a:r>
            <a:r>
              <a:rPr sz="1235" i="1" spc="4" dirty="0">
                <a:latin typeface="Calibri"/>
                <a:cs typeface="Calibri"/>
              </a:rPr>
              <a:t>i</a:t>
            </a:r>
            <a:r>
              <a:rPr sz="1235" i="1" dirty="0">
                <a:latin typeface="Calibri"/>
                <a:cs typeface="Calibri"/>
              </a:rPr>
              <a:t>ng</a:t>
            </a:r>
            <a:r>
              <a:rPr sz="1235" i="1" spc="-39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spc="-26" dirty="0">
                <a:latin typeface="Calibri"/>
                <a:cs typeface="Calibri"/>
              </a:rPr>
              <a:t>r</a:t>
            </a:r>
            <a:r>
              <a:rPr sz="1235" spc="8" dirty="0">
                <a:latin typeface="Calibri"/>
                <a:cs typeface="Calibri"/>
              </a:rPr>
              <a:t>os</a:t>
            </a:r>
            <a:r>
              <a:rPr sz="1235" dirty="0">
                <a:latin typeface="Calibri"/>
                <a:cs typeface="Calibri"/>
              </a:rPr>
              <a:t>es 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26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-13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ja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er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spc="-30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  <a:p>
            <a:pPr marR="168350" algn="r">
              <a:lnSpc>
                <a:spcPts val="1218"/>
              </a:lnSpc>
            </a:pPr>
            <a:r>
              <a:rPr sz="1588" baseline="2275" dirty="0">
                <a:latin typeface="Calibri"/>
                <a:cs typeface="Calibri"/>
              </a:rPr>
              <a:t>2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6731" y="1808854"/>
            <a:ext cx="665466" cy="202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ELEMEN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9255" y="2408593"/>
            <a:ext cx="941421" cy="417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sz="2118" b="1" i="1" spc="-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18" b="1" i="1" spc="-4" baseline="3413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118" b="1" i="1" spc="-8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412">
              <a:latin typeface="Calibri"/>
              <a:cs typeface="Calibri"/>
            </a:endParaRPr>
          </a:p>
          <a:p>
            <a:pPr marL="38102" marR="27030">
              <a:lnSpc>
                <a:spcPts val="1694"/>
              </a:lnSpc>
              <a:spcBef>
                <a:spcPts val="8"/>
              </a:spcBef>
            </a:pPr>
            <a:r>
              <a:rPr sz="2118" b="1" i="1" spc="-110" baseline="17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i="1" spc="8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2118" b="1" i="1" spc="-30" baseline="1706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i="1" spc="-12" baseline="170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42425" y="2408593"/>
            <a:ext cx="706814" cy="417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1"/>
              </a:lnSpc>
              <a:spcBef>
                <a:spcPts val="76"/>
              </a:spcBef>
            </a:pPr>
            <a:r>
              <a:rPr sz="2118" b="1" i="1" spc="-12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i="1" spc="-30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18" b="1" i="1" spc="-2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i="1" spc="-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i="1" spc="-8" baseline="3413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412">
              <a:latin typeface="Calibri"/>
              <a:cs typeface="Calibri"/>
            </a:endParaRPr>
          </a:p>
          <a:p>
            <a:pPr marL="45654" marR="62711" algn="ctr">
              <a:lnSpc>
                <a:spcPts val="1694"/>
              </a:lnSpc>
              <a:spcBef>
                <a:spcPts val="8"/>
              </a:spcBef>
            </a:pP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118" b="1" i="1" spc="8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i="1" spc="-44" baseline="1706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2792" y="2516170"/>
            <a:ext cx="496494" cy="202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sz="2118" b="1" i="1" spc="-26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5769" y="3041281"/>
            <a:ext cx="1588418" cy="1129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840" algn="ctr">
              <a:lnSpc>
                <a:spcPts val="1416"/>
              </a:lnSpc>
              <a:spcBef>
                <a:spcPts val="71"/>
              </a:spcBef>
            </a:pPr>
            <a:r>
              <a:rPr sz="1853" baseline="2070" dirty="0">
                <a:latin typeface="Arial"/>
                <a:cs typeface="Arial"/>
              </a:rPr>
              <a:t>•</a:t>
            </a:r>
            <a:r>
              <a:rPr sz="1853" spc="8" baseline="2070" dirty="0">
                <a:latin typeface="Arial"/>
                <a:cs typeface="Arial"/>
              </a:rPr>
              <a:t> </a:t>
            </a:r>
            <a:r>
              <a:rPr sz="1853" spc="-22" baseline="1950" dirty="0">
                <a:latin typeface="Calibri"/>
                <a:cs typeface="Calibri"/>
              </a:rPr>
              <a:t>P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spc="12" baseline="1950" dirty="0">
                <a:latin typeface="Calibri"/>
                <a:cs typeface="Calibri"/>
              </a:rPr>
              <a:t>g</a:t>
            </a:r>
            <a:r>
              <a:rPr sz="1853" spc="-4" baseline="1950" dirty="0">
                <a:latin typeface="Calibri"/>
                <a:cs typeface="Calibri"/>
              </a:rPr>
              <a:t>g</a:t>
            </a:r>
            <a:r>
              <a:rPr sz="1853" spc="-8" baseline="1950" dirty="0">
                <a:latin typeface="Calibri"/>
                <a:cs typeface="Calibri"/>
              </a:rPr>
              <a:t>un</a:t>
            </a:r>
            <a:r>
              <a:rPr sz="1853" baseline="1950" dirty="0">
                <a:latin typeface="Calibri"/>
                <a:cs typeface="Calibri"/>
              </a:rPr>
              <a:t>aan</a:t>
            </a:r>
            <a:r>
              <a:rPr sz="1853" spc="-4" baseline="1950" dirty="0">
                <a:latin typeface="Calibri"/>
                <a:cs typeface="Calibri"/>
              </a:rPr>
              <a:t> 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spc="-4" baseline="1950" dirty="0">
                <a:latin typeface="Calibri"/>
                <a:cs typeface="Calibri"/>
              </a:rPr>
              <a:t>l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baseline="1950" dirty="0">
                <a:latin typeface="Calibri"/>
                <a:cs typeface="Calibri"/>
              </a:rPr>
              <a:t>ct</a:t>
            </a:r>
            <a:r>
              <a:rPr sz="1853" b="1" i="1" spc="-8" baseline="1950" dirty="0">
                <a:latin typeface="Calibri"/>
                <a:cs typeface="Calibri"/>
              </a:rPr>
              <a:t>r</a:t>
            </a:r>
            <a:r>
              <a:rPr sz="1853" b="1" i="1" spc="8" baseline="1950" dirty="0">
                <a:latin typeface="Calibri"/>
                <a:cs typeface="Calibri"/>
              </a:rPr>
              <a:t>on</a:t>
            </a:r>
            <a:r>
              <a:rPr sz="1853" b="1" i="1" spc="-4" baseline="1950" dirty="0">
                <a:latin typeface="Calibri"/>
                <a:cs typeface="Calibri"/>
              </a:rPr>
              <a:t>i</a:t>
            </a:r>
            <a:r>
              <a:rPr sz="1853" b="1" i="1" baseline="1950" dirty="0">
                <a:latin typeface="Calibri"/>
                <a:cs typeface="Calibri"/>
              </a:rPr>
              <a:t>c</a:t>
            </a:r>
            <a:endParaRPr sz="1235">
              <a:latin typeface="Calibri"/>
              <a:cs typeface="Calibri"/>
            </a:endParaRPr>
          </a:p>
          <a:p>
            <a:pPr marL="110719" marR="17245">
              <a:lnSpc>
                <a:spcPts val="1482"/>
              </a:lnSpc>
              <a:spcBef>
                <a:spcPts val="3"/>
              </a:spcBef>
            </a:pPr>
            <a:r>
              <a:rPr sz="1853" b="1" i="1" baseline="1950" dirty="0">
                <a:latin typeface="Calibri"/>
                <a:cs typeface="Calibri"/>
              </a:rPr>
              <a:t>c</a:t>
            </a:r>
            <a:r>
              <a:rPr sz="1853" b="1" i="1" spc="12" baseline="1950" dirty="0">
                <a:latin typeface="Calibri"/>
                <a:cs typeface="Calibri"/>
              </a:rPr>
              <a:t>h</a:t>
            </a:r>
            <a:r>
              <a:rPr sz="1853" b="1" i="1" spc="8" baseline="1950" dirty="0">
                <a:latin typeface="Calibri"/>
                <a:cs typeface="Calibri"/>
              </a:rPr>
              <a:t>ann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baseline="1950" dirty="0">
                <a:latin typeface="Calibri"/>
                <a:cs typeface="Calibri"/>
              </a:rPr>
              <a:t>l</a:t>
            </a:r>
            <a:r>
              <a:rPr sz="1853" b="1" i="1" spc="-71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(</a:t>
            </a:r>
            <a:r>
              <a:rPr sz="1853" spc="-8" baseline="1950" dirty="0">
                <a:latin typeface="Calibri"/>
                <a:cs typeface="Calibri"/>
              </a:rPr>
              <a:t>E</a:t>
            </a:r>
            <a:r>
              <a:rPr sz="1853" baseline="1950" dirty="0">
                <a:latin typeface="Calibri"/>
                <a:cs typeface="Calibri"/>
              </a:rPr>
              <a:t>DC,</a:t>
            </a:r>
            <a:r>
              <a:rPr sz="1853" spc="-9" baseline="1950" dirty="0">
                <a:latin typeface="Calibri"/>
                <a:cs typeface="Calibri"/>
              </a:rPr>
              <a:t> </a:t>
            </a:r>
            <a:r>
              <a:rPr sz="1853" i="1" baseline="1950" dirty="0">
                <a:latin typeface="Calibri"/>
                <a:cs typeface="Calibri"/>
              </a:rPr>
              <a:t>mob</a:t>
            </a:r>
            <a:r>
              <a:rPr sz="1853" i="1" spc="4" baseline="1950" dirty="0">
                <a:latin typeface="Calibri"/>
                <a:cs typeface="Calibri"/>
              </a:rPr>
              <a:t>i</a:t>
            </a:r>
            <a:r>
              <a:rPr sz="1853" i="1" spc="-4" baseline="1950" dirty="0">
                <a:latin typeface="Calibri"/>
                <a:cs typeface="Calibri"/>
              </a:rPr>
              <a:t>l</a:t>
            </a:r>
            <a:r>
              <a:rPr sz="1853" i="1" baseline="1950" dirty="0">
                <a:latin typeface="Calibri"/>
                <a:cs typeface="Calibri"/>
              </a:rPr>
              <a:t>e</a:t>
            </a:r>
            <a:endParaRPr sz="1235">
              <a:latin typeface="Calibri"/>
              <a:cs typeface="Calibri"/>
            </a:endParaRPr>
          </a:p>
          <a:p>
            <a:pPr marL="110719" marR="17245">
              <a:lnSpc>
                <a:spcPts val="1482"/>
              </a:lnSpc>
            </a:pPr>
            <a:r>
              <a:rPr sz="1853" i="1" baseline="1950" dirty="0">
                <a:latin typeface="Calibri"/>
                <a:cs typeface="Calibri"/>
              </a:rPr>
              <a:t>phon</a:t>
            </a:r>
            <a:r>
              <a:rPr sz="1853" i="1" spc="22" baseline="1950" dirty="0">
                <a:latin typeface="Calibri"/>
                <a:cs typeface="Calibri"/>
              </a:rPr>
              <a:t>e</a:t>
            </a:r>
            <a:r>
              <a:rPr sz="1853" baseline="1950" dirty="0">
                <a:latin typeface="Calibri"/>
                <a:cs typeface="Calibri"/>
              </a:rPr>
              <a:t>,</a:t>
            </a:r>
            <a:r>
              <a:rPr sz="1853" spc="231" baseline="1950" dirty="0">
                <a:latin typeface="Calibri"/>
                <a:cs typeface="Calibri"/>
              </a:rPr>
              <a:t> </a:t>
            </a:r>
            <a:r>
              <a:rPr sz="1853" spc="-12" baseline="1950" dirty="0">
                <a:latin typeface="Calibri"/>
                <a:cs typeface="Calibri"/>
              </a:rPr>
              <a:t>i</a:t>
            </a:r>
            <a:r>
              <a:rPr sz="1853" spc="-30" baseline="1950" dirty="0">
                <a:latin typeface="Calibri"/>
                <a:cs typeface="Calibri"/>
              </a:rPr>
              <a:t>nt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12" baseline="1950" dirty="0">
                <a:latin typeface="Calibri"/>
                <a:cs typeface="Calibri"/>
              </a:rPr>
              <a:t>t</a:t>
            </a:r>
            <a:r>
              <a:rPr sz="1853" baseline="1950" dirty="0">
                <a:latin typeface="Calibri"/>
                <a:cs typeface="Calibri"/>
              </a:rPr>
              <a:t>,</a:t>
            </a:r>
            <a:r>
              <a:rPr sz="1853" spc="26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26" baseline="1950" dirty="0">
                <a:latin typeface="Calibri"/>
                <a:cs typeface="Calibri"/>
              </a:rPr>
              <a:t>t</a:t>
            </a:r>
            <a:r>
              <a:rPr sz="1853" spc="8" baseline="1950" dirty="0">
                <a:latin typeface="Calibri"/>
                <a:cs typeface="Calibri"/>
              </a:rPr>
              <a:t>c.</a:t>
            </a:r>
            <a:r>
              <a:rPr sz="1853" baseline="1950" dirty="0">
                <a:latin typeface="Calibri"/>
                <a:cs typeface="Calibri"/>
              </a:rPr>
              <a:t>)</a:t>
            </a:r>
            <a:endParaRPr sz="1235">
              <a:latin typeface="Calibri"/>
              <a:cs typeface="Calibri"/>
            </a:endParaRPr>
          </a:p>
          <a:p>
            <a:pPr marL="11206" marR="17245">
              <a:lnSpc>
                <a:spcPts val="1482"/>
              </a:lnSpc>
            </a:pPr>
            <a:r>
              <a:rPr sz="1853" baseline="2070" dirty="0">
                <a:latin typeface="Arial"/>
                <a:cs typeface="Arial"/>
              </a:rPr>
              <a:t>•</a:t>
            </a:r>
            <a:r>
              <a:rPr sz="1853" spc="8" baseline="2070" dirty="0">
                <a:latin typeface="Arial"/>
                <a:cs typeface="Arial"/>
              </a:rPr>
              <a:t> </a:t>
            </a:r>
            <a:r>
              <a:rPr sz="1853" spc="-22" baseline="1950" dirty="0">
                <a:latin typeface="Calibri"/>
                <a:cs typeface="Calibri"/>
              </a:rPr>
              <a:t>P</a:t>
            </a:r>
            <a:r>
              <a:rPr sz="1853" baseline="1950" dirty="0">
                <a:latin typeface="Calibri"/>
                <a:cs typeface="Calibri"/>
              </a:rPr>
              <a:t>ema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spc="-12" baseline="1950" dirty="0">
                <a:latin typeface="Calibri"/>
                <a:cs typeface="Calibri"/>
              </a:rPr>
              <a:t>f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12" baseline="1950" dirty="0">
                <a:latin typeface="Calibri"/>
                <a:cs typeface="Calibri"/>
              </a:rPr>
              <a:t>a</a:t>
            </a:r>
            <a:r>
              <a:rPr sz="1853" spc="-30" baseline="1950" dirty="0">
                <a:latin typeface="Calibri"/>
                <a:cs typeface="Calibri"/>
              </a:rPr>
              <a:t>t</a:t>
            </a:r>
            <a:r>
              <a:rPr sz="1853" baseline="1950" dirty="0">
                <a:latin typeface="Calibri"/>
                <a:cs typeface="Calibri"/>
              </a:rPr>
              <a:t>an</a:t>
            </a:r>
            <a:endParaRPr sz="1235">
              <a:latin typeface="Calibri"/>
              <a:cs typeface="Calibri"/>
            </a:endParaRPr>
          </a:p>
          <a:p>
            <a:pPr marL="110719">
              <a:lnSpc>
                <a:spcPts val="1482"/>
              </a:lnSpc>
            </a:pPr>
            <a:r>
              <a:rPr sz="1853" b="1" spc="-101" baseline="1950" dirty="0">
                <a:latin typeface="Calibri"/>
                <a:cs typeface="Calibri"/>
              </a:rPr>
              <a:t>T</a:t>
            </a:r>
            <a:r>
              <a:rPr sz="1853" b="1" baseline="1950" dirty="0">
                <a:latin typeface="Calibri"/>
                <a:cs typeface="Calibri"/>
              </a:rPr>
              <a:t>e</a:t>
            </a:r>
            <a:r>
              <a:rPr sz="1853" b="1" spc="-8" baseline="1950" dirty="0">
                <a:latin typeface="Calibri"/>
                <a:cs typeface="Calibri"/>
              </a:rPr>
              <a:t>l</a:t>
            </a:r>
            <a:r>
              <a:rPr sz="1853" b="1" baseline="1950" dirty="0">
                <a:latin typeface="Calibri"/>
                <a:cs typeface="Calibri"/>
              </a:rPr>
              <a:t>e</a:t>
            </a:r>
            <a:r>
              <a:rPr sz="1853" b="1" spc="-44" baseline="1950" dirty="0">
                <a:latin typeface="Calibri"/>
                <a:cs typeface="Calibri"/>
              </a:rPr>
              <a:t>k</a:t>
            </a:r>
            <a:r>
              <a:rPr sz="1853" b="1" baseline="1950" dirty="0">
                <a:latin typeface="Calibri"/>
                <a:cs typeface="Calibri"/>
              </a:rPr>
              <a:t>omun</a:t>
            </a:r>
            <a:r>
              <a:rPr sz="1853" b="1" spc="-17" baseline="1950" dirty="0">
                <a:latin typeface="Calibri"/>
                <a:cs typeface="Calibri"/>
              </a:rPr>
              <a:t>ik</a:t>
            </a:r>
            <a:r>
              <a:rPr sz="1853" b="1" spc="8" baseline="1950" dirty="0">
                <a:latin typeface="Calibri"/>
                <a:cs typeface="Calibri"/>
              </a:rPr>
              <a:t>a</a:t>
            </a:r>
            <a:r>
              <a:rPr sz="1853" b="1" baseline="1950" dirty="0">
                <a:latin typeface="Calibri"/>
                <a:cs typeface="Calibri"/>
              </a:rPr>
              <a:t>si</a:t>
            </a:r>
            <a:r>
              <a:rPr sz="1853" b="1" spc="247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(</a:t>
            </a:r>
            <a:r>
              <a:rPr sz="1853" spc="-110" baseline="1950" dirty="0">
                <a:latin typeface="Calibri"/>
                <a:cs typeface="Calibri"/>
              </a:rPr>
              <a:t>T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4" baseline="1950" dirty="0">
                <a:latin typeface="Calibri"/>
                <a:cs typeface="Calibri"/>
              </a:rPr>
              <a:t>l</a:t>
            </a:r>
            <a:r>
              <a:rPr sz="1853" spc="8" baseline="1950" dirty="0">
                <a:latin typeface="Calibri"/>
                <a:cs typeface="Calibri"/>
              </a:rPr>
              <a:t>c</a:t>
            </a:r>
            <a:r>
              <a:rPr sz="1853" baseline="1950" dirty="0">
                <a:latin typeface="Calibri"/>
                <a:cs typeface="Calibri"/>
              </a:rPr>
              <a:t>o</a:t>
            </a:r>
            <a:endParaRPr sz="1235">
              <a:latin typeface="Calibri"/>
              <a:cs typeface="Calibri"/>
            </a:endParaRPr>
          </a:p>
          <a:p>
            <a:pPr marL="110719" marR="17245">
              <a:lnSpc>
                <a:spcPts val="1482"/>
              </a:lnSpc>
            </a:pPr>
            <a:r>
              <a:rPr sz="1853" spc="-8" baseline="1950" dirty="0">
                <a:latin typeface="Calibri"/>
                <a:cs typeface="Calibri"/>
              </a:rPr>
              <a:t>Op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22" baseline="1950" dirty="0">
                <a:latin typeface="Calibri"/>
                <a:cs typeface="Calibri"/>
              </a:rPr>
              <a:t>r</a:t>
            </a:r>
            <a:r>
              <a:rPr sz="1853" spc="-17" baseline="1950" dirty="0">
                <a:latin typeface="Calibri"/>
                <a:cs typeface="Calibri"/>
              </a:rPr>
              <a:t>a</a:t>
            </a:r>
            <a:r>
              <a:rPr sz="1853" spc="-30" baseline="1950" dirty="0">
                <a:latin typeface="Calibri"/>
                <a:cs typeface="Calibri"/>
              </a:rPr>
              <a:t>t</a:t>
            </a:r>
            <a:r>
              <a:rPr sz="1853" spc="8" baseline="1950" dirty="0">
                <a:latin typeface="Calibri"/>
                <a:cs typeface="Calibri"/>
              </a:rPr>
              <a:t>o</a:t>
            </a:r>
            <a:r>
              <a:rPr sz="1853" spc="-110" baseline="1950" dirty="0">
                <a:latin typeface="Calibri"/>
                <a:cs typeface="Calibri"/>
              </a:rPr>
              <a:t>r</a:t>
            </a:r>
            <a:r>
              <a:rPr sz="1853" baseline="1950" dirty="0">
                <a:latin typeface="Calibri"/>
                <a:cs typeface="Calibri"/>
              </a:rPr>
              <a:t>, </a:t>
            </a:r>
            <a:r>
              <a:rPr sz="1853" spc="-61" baseline="1950" dirty="0">
                <a:latin typeface="Calibri"/>
                <a:cs typeface="Calibri"/>
              </a:rPr>
              <a:t>V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8" baseline="1950" dirty="0">
                <a:latin typeface="Calibri"/>
                <a:cs typeface="Calibri"/>
              </a:rPr>
              <a:t>nd</a:t>
            </a:r>
            <a:r>
              <a:rPr sz="1853" spc="8" baseline="1950" dirty="0">
                <a:latin typeface="Calibri"/>
                <a:cs typeface="Calibri"/>
              </a:rPr>
              <a:t>o</a:t>
            </a:r>
            <a:r>
              <a:rPr sz="1853" spc="-26" baseline="1950" dirty="0">
                <a:latin typeface="Calibri"/>
                <a:cs typeface="Calibri"/>
              </a:rPr>
              <a:t>r</a:t>
            </a:r>
            <a:r>
              <a:rPr sz="1853" spc="8" baseline="1950" dirty="0">
                <a:latin typeface="Calibri"/>
                <a:cs typeface="Calibri"/>
              </a:rPr>
              <a:t>s</a:t>
            </a:r>
            <a:r>
              <a:rPr sz="1853" baseline="1950" dirty="0">
                <a:latin typeface="Calibri"/>
                <a:cs typeface="Calibri"/>
              </a:rPr>
              <a:t>)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1653" y="3074893"/>
            <a:ext cx="1241945" cy="554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41"/>
              </a:lnSpc>
              <a:spcBef>
                <a:spcPts val="67"/>
              </a:spcBef>
            </a:pPr>
            <a:r>
              <a:rPr sz="1853" spc="-22" baseline="1950" dirty="0">
                <a:latin typeface="Calibri"/>
                <a:cs typeface="Calibri"/>
              </a:rPr>
              <a:t>P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spc="12" baseline="1950" dirty="0">
                <a:latin typeface="Calibri"/>
                <a:cs typeface="Calibri"/>
              </a:rPr>
              <a:t>g</a:t>
            </a:r>
            <a:r>
              <a:rPr sz="1853" spc="-4" baseline="1950" dirty="0">
                <a:latin typeface="Calibri"/>
                <a:cs typeface="Calibri"/>
              </a:rPr>
              <a:t>g</a:t>
            </a:r>
            <a:r>
              <a:rPr sz="1853" spc="-8" baseline="1950" dirty="0">
                <a:latin typeface="Calibri"/>
                <a:cs typeface="Calibri"/>
              </a:rPr>
              <a:t>un</a:t>
            </a:r>
            <a:r>
              <a:rPr sz="1853" baseline="1950" dirty="0">
                <a:latin typeface="Calibri"/>
                <a:cs typeface="Calibri"/>
              </a:rPr>
              <a:t>aan</a:t>
            </a:r>
            <a:r>
              <a:rPr sz="1853" spc="-4" baseline="1950" dirty="0">
                <a:latin typeface="Calibri"/>
                <a:cs typeface="Calibri"/>
              </a:rPr>
              <a:t> </a:t>
            </a:r>
            <a:r>
              <a:rPr sz="1853" b="1" i="1" spc="8" baseline="1950" dirty="0">
                <a:latin typeface="Calibri"/>
                <a:cs typeface="Calibri"/>
              </a:rPr>
              <a:t>ou</a:t>
            </a:r>
            <a:r>
              <a:rPr sz="1853" b="1" i="1" baseline="1950" dirty="0">
                <a:latin typeface="Calibri"/>
                <a:cs typeface="Calibri"/>
              </a:rPr>
              <a:t>t</a:t>
            </a:r>
            <a:r>
              <a:rPr sz="1853" b="1" i="1" spc="-8" baseline="1950" dirty="0">
                <a:latin typeface="Calibri"/>
                <a:cs typeface="Calibri"/>
              </a:rPr>
              <a:t>le</a:t>
            </a:r>
            <a:r>
              <a:rPr sz="1853" b="1" i="1" baseline="1950" dirty="0">
                <a:latin typeface="Calibri"/>
                <a:cs typeface="Calibri"/>
              </a:rPr>
              <a:t>t</a:t>
            </a:r>
            <a:endParaRPr sz="1235">
              <a:latin typeface="Calibri"/>
              <a:cs typeface="Calibri"/>
            </a:endParaRPr>
          </a:p>
          <a:p>
            <a:pPr marL="155053" marR="163272" algn="ctr">
              <a:lnSpc>
                <a:spcPts val="1482"/>
              </a:lnSpc>
              <a:spcBef>
                <a:spcPts val="7"/>
              </a:spcBef>
            </a:pPr>
            <a:r>
              <a:rPr sz="1853" b="1" baseline="1950" dirty="0">
                <a:latin typeface="Calibri"/>
                <a:cs typeface="Calibri"/>
              </a:rPr>
              <a:t>p</a:t>
            </a:r>
            <a:r>
              <a:rPr sz="1853" b="1" spc="-8" baseline="1950" dirty="0">
                <a:latin typeface="Calibri"/>
                <a:cs typeface="Calibri"/>
              </a:rPr>
              <a:t>i</a:t>
            </a:r>
            <a:r>
              <a:rPr sz="1853" b="1" baseline="1950" dirty="0">
                <a:latin typeface="Calibri"/>
                <a:cs typeface="Calibri"/>
              </a:rPr>
              <a:t>h</a:t>
            </a:r>
            <a:r>
              <a:rPr sz="1853" b="1" spc="4" baseline="1950" dirty="0">
                <a:latin typeface="Calibri"/>
                <a:cs typeface="Calibri"/>
              </a:rPr>
              <a:t>a</a:t>
            </a:r>
            <a:r>
              <a:rPr sz="1853" b="1" baseline="1950" dirty="0">
                <a:latin typeface="Calibri"/>
                <a:cs typeface="Calibri"/>
              </a:rPr>
              <a:t>k</a:t>
            </a:r>
            <a:r>
              <a:rPr sz="1853" b="1" spc="-28" baseline="1950" dirty="0">
                <a:latin typeface="Calibri"/>
                <a:cs typeface="Calibri"/>
              </a:rPr>
              <a:t> </a:t>
            </a:r>
            <a:r>
              <a:rPr sz="1853" b="1" spc="-39" baseline="1950" dirty="0">
                <a:latin typeface="Calibri"/>
                <a:cs typeface="Calibri"/>
              </a:rPr>
              <a:t>k</a:t>
            </a:r>
            <a:r>
              <a:rPr sz="1853" b="1" baseline="1950" dirty="0">
                <a:latin typeface="Calibri"/>
                <a:cs typeface="Calibri"/>
              </a:rPr>
              <a:t>et</a:t>
            </a:r>
            <a:r>
              <a:rPr sz="1853" b="1" spc="-12" baseline="1950" dirty="0">
                <a:latin typeface="Calibri"/>
                <a:cs typeface="Calibri"/>
              </a:rPr>
              <a:t>i</a:t>
            </a:r>
            <a:r>
              <a:rPr sz="1853" b="1" spc="-8" baseline="1950" dirty="0">
                <a:latin typeface="Calibri"/>
                <a:cs typeface="Calibri"/>
              </a:rPr>
              <a:t>g</a:t>
            </a:r>
            <a:r>
              <a:rPr sz="1853" b="1" baseline="1950" dirty="0">
                <a:latin typeface="Calibri"/>
                <a:cs typeface="Calibri"/>
              </a:rPr>
              <a:t>a</a:t>
            </a:r>
            <a:r>
              <a:rPr sz="1853" b="1" spc="-26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/</a:t>
            </a:r>
            <a:endParaRPr sz="1235">
              <a:latin typeface="Calibri"/>
              <a:cs typeface="Calibri"/>
            </a:endParaRPr>
          </a:p>
          <a:p>
            <a:pPr marL="85124" marR="95537" algn="ctr">
              <a:lnSpc>
                <a:spcPts val="1482"/>
              </a:lnSpc>
            </a:pPr>
            <a:r>
              <a:rPr sz="1853" b="1" i="1" baseline="1950" dirty="0">
                <a:latin typeface="Calibri"/>
                <a:cs typeface="Calibri"/>
              </a:rPr>
              <a:t>m</a:t>
            </a:r>
            <a:r>
              <a:rPr sz="1853" b="1" i="1" spc="-4" baseline="1950" dirty="0">
                <a:latin typeface="Calibri"/>
                <a:cs typeface="Calibri"/>
              </a:rPr>
              <a:t>e</a:t>
            </a:r>
            <a:r>
              <a:rPr sz="1853" b="1" i="1" spc="-8" baseline="1950" dirty="0">
                <a:latin typeface="Calibri"/>
                <a:cs typeface="Calibri"/>
              </a:rPr>
              <a:t>r</a:t>
            </a:r>
            <a:r>
              <a:rPr sz="1853" b="1" i="1" baseline="1950" dirty="0">
                <a:latin typeface="Calibri"/>
                <a:cs typeface="Calibri"/>
              </a:rPr>
              <a:t>c</a:t>
            </a:r>
            <a:r>
              <a:rPr sz="1853" b="1" i="1" spc="12" baseline="1950" dirty="0">
                <a:latin typeface="Calibri"/>
                <a:cs typeface="Calibri"/>
              </a:rPr>
              <a:t>h</a:t>
            </a:r>
            <a:r>
              <a:rPr sz="1853" b="1" i="1" spc="8" baseline="1950" dirty="0">
                <a:latin typeface="Calibri"/>
                <a:cs typeface="Calibri"/>
              </a:rPr>
              <a:t>a</a:t>
            </a:r>
            <a:r>
              <a:rPr sz="1853" b="1" i="1" spc="-12" baseline="1950" dirty="0">
                <a:latin typeface="Calibri"/>
                <a:cs typeface="Calibri"/>
              </a:rPr>
              <a:t>n</a:t>
            </a:r>
            <a:r>
              <a:rPr sz="1853" b="1" i="1" spc="-4" baseline="1950" dirty="0">
                <a:latin typeface="Calibri"/>
                <a:cs typeface="Calibri"/>
              </a:rPr>
              <a:t>t</a:t>
            </a:r>
            <a:r>
              <a:rPr sz="1853" b="1" i="1" spc="-65" baseline="1950" dirty="0">
                <a:latin typeface="Calibri"/>
                <a:cs typeface="Calibri"/>
              </a:rPr>
              <a:t>/</a:t>
            </a:r>
            <a:r>
              <a:rPr sz="1853" b="1" i="1" baseline="1950" dirty="0">
                <a:latin typeface="Calibri"/>
                <a:cs typeface="Calibri"/>
              </a:rPr>
              <a:t>A</a:t>
            </a:r>
            <a:r>
              <a:rPr sz="1853" b="1" i="1" spc="4" baseline="1950" dirty="0">
                <a:latin typeface="Calibri"/>
                <a:cs typeface="Calibri"/>
              </a:rPr>
              <a:t>g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baseline="1950" dirty="0"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8597" y="3099099"/>
            <a:ext cx="1412074" cy="931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918" marR="75607" algn="ctr">
              <a:lnSpc>
                <a:spcPts val="1341"/>
              </a:lnSpc>
              <a:spcBef>
                <a:spcPts val="67"/>
              </a:spcBef>
            </a:pPr>
            <a:r>
              <a:rPr sz="1853" spc="-8" baseline="1950" dirty="0">
                <a:latin typeface="Calibri"/>
                <a:cs typeface="Calibri"/>
              </a:rPr>
              <a:t>L</a:t>
            </a:r>
            <a:r>
              <a:rPr sz="1853" spc="-17" baseline="1950" dirty="0">
                <a:latin typeface="Calibri"/>
                <a:cs typeface="Calibri"/>
              </a:rPr>
              <a:t>a</a:t>
            </a:r>
            <a:r>
              <a:rPr sz="1853" spc="-26" baseline="1950" dirty="0">
                <a:latin typeface="Calibri"/>
                <a:cs typeface="Calibri"/>
              </a:rPr>
              <a:t>y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an</a:t>
            </a:r>
            <a:r>
              <a:rPr sz="1853" spc="-11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p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-8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spc="-30" baseline="1950" dirty="0">
                <a:latin typeface="Calibri"/>
                <a:cs typeface="Calibri"/>
              </a:rPr>
              <a:t>k</a:t>
            </a:r>
            <a:r>
              <a:rPr sz="1853" baseline="1950" dirty="0">
                <a:latin typeface="Calibri"/>
                <a:cs typeface="Calibri"/>
              </a:rPr>
              <a:t>an</a:t>
            </a:r>
            <a:endParaRPr sz="1235">
              <a:latin typeface="Calibri"/>
              <a:cs typeface="Calibri"/>
            </a:endParaRPr>
          </a:p>
          <a:p>
            <a:pPr marL="130847" marR="142846" algn="ctr">
              <a:lnSpc>
                <a:spcPts val="1482"/>
              </a:lnSpc>
              <a:spcBef>
                <a:spcPts val="7"/>
              </a:spcBef>
            </a:pPr>
            <a:r>
              <a:rPr sz="1853" spc="-48" baseline="1950" dirty="0">
                <a:latin typeface="Calibri"/>
                <a:cs typeface="Calibri"/>
              </a:rPr>
              <a:t>k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11" baseline="1950" dirty="0">
                <a:latin typeface="Calibri"/>
                <a:cs typeface="Calibri"/>
              </a:rPr>
              <a:t> </a:t>
            </a:r>
            <a:r>
              <a:rPr sz="1853" b="1" i="1" spc="8" baseline="1950" dirty="0">
                <a:latin typeface="Calibri"/>
                <a:cs typeface="Calibri"/>
              </a:rPr>
              <a:t>unban</a:t>
            </a:r>
            <a:r>
              <a:rPr sz="1853" b="1" i="1" spc="-39" baseline="1950" dirty="0">
                <a:latin typeface="Calibri"/>
                <a:cs typeface="Calibri"/>
              </a:rPr>
              <a:t>k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baseline="1950" dirty="0">
                <a:latin typeface="Calibri"/>
                <a:cs typeface="Calibri"/>
              </a:rPr>
              <a:t>d</a:t>
            </a:r>
            <a:r>
              <a:rPr sz="1853" b="1" i="1" spc="-68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d</a:t>
            </a:r>
            <a:r>
              <a:rPr sz="1853" baseline="1950" dirty="0">
                <a:latin typeface="Calibri"/>
                <a:cs typeface="Calibri"/>
              </a:rPr>
              <a:t>an</a:t>
            </a:r>
            <a:endParaRPr sz="1235">
              <a:latin typeface="Calibri"/>
              <a:cs typeface="Calibri"/>
            </a:endParaRPr>
          </a:p>
          <a:p>
            <a:pPr algn="ctr">
              <a:lnSpc>
                <a:spcPts val="1482"/>
              </a:lnSpc>
            </a:pPr>
            <a:r>
              <a:rPr sz="1853" baseline="1950" dirty="0">
                <a:latin typeface="Calibri"/>
                <a:cs typeface="Calibri"/>
              </a:rPr>
              <a:t>mem</a:t>
            </a:r>
            <a:r>
              <a:rPr sz="1853" spc="-22" baseline="1950" dirty="0">
                <a:latin typeface="Calibri"/>
                <a:cs typeface="Calibri"/>
              </a:rPr>
              <a:t>u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spc="-4" baseline="1950" dirty="0">
                <a:latin typeface="Calibri"/>
                <a:cs typeface="Calibri"/>
              </a:rPr>
              <a:t>g</a:t>
            </a:r>
            <a:r>
              <a:rPr sz="1853" spc="-8" baseline="1950" dirty="0">
                <a:latin typeface="Calibri"/>
                <a:cs typeface="Calibri"/>
              </a:rPr>
              <a:t>k</a:t>
            </a:r>
            <a:r>
              <a:rPr sz="1853" spc="-4" baseline="1950" dirty="0">
                <a:latin typeface="Calibri"/>
                <a:cs typeface="Calibri"/>
              </a:rPr>
              <a:t>i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spc="-30" baseline="1950" dirty="0">
                <a:latin typeface="Calibri"/>
                <a:cs typeface="Calibri"/>
              </a:rPr>
              <a:t>k</a:t>
            </a:r>
            <a:r>
              <a:rPr sz="1853" spc="26" baseline="1950" dirty="0">
                <a:latin typeface="Calibri"/>
                <a:cs typeface="Calibri"/>
              </a:rPr>
              <a:t>a</a:t>
            </a:r>
            <a:r>
              <a:rPr sz="1853" baseline="1950" dirty="0">
                <a:latin typeface="Calibri"/>
                <a:cs typeface="Calibri"/>
              </a:rPr>
              <a:t>n</a:t>
            </a:r>
            <a:r>
              <a:rPr sz="1853" spc="-6" baseline="1950" dirty="0">
                <a:latin typeface="Calibri"/>
                <a:cs typeface="Calibri"/>
              </a:rPr>
              <a:t> 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spc="-30" baseline="1950" dirty="0">
                <a:latin typeface="Calibri"/>
                <a:cs typeface="Calibri"/>
              </a:rPr>
              <a:t>n</a:t>
            </a:r>
            <a:r>
              <a:rPr sz="1853" spc="-8" baseline="1950" dirty="0">
                <a:latin typeface="Calibri"/>
                <a:cs typeface="Calibri"/>
              </a:rPr>
              <a:t>tu</a:t>
            </a:r>
            <a:r>
              <a:rPr sz="1853" baseline="1950" dirty="0">
                <a:latin typeface="Calibri"/>
                <a:cs typeface="Calibri"/>
              </a:rPr>
              <a:t>k</a:t>
            </a:r>
            <a:endParaRPr sz="1235">
              <a:latin typeface="Calibri"/>
              <a:cs typeface="Calibri"/>
            </a:endParaRPr>
          </a:p>
          <a:p>
            <a:pPr marL="50160" marR="65991" algn="ctr">
              <a:lnSpc>
                <a:spcPts val="1482"/>
              </a:lnSpc>
            </a:pPr>
            <a:r>
              <a:rPr sz="1853" b="1" i="1" spc="8" baseline="1950" dirty="0">
                <a:latin typeface="Calibri"/>
                <a:cs typeface="Calibri"/>
              </a:rPr>
              <a:t>und</a:t>
            </a:r>
            <a:r>
              <a:rPr sz="1853" b="1" i="1" spc="-8" baseline="1950" dirty="0">
                <a:latin typeface="Calibri"/>
                <a:cs typeface="Calibri"/>
              </a:rPr>
              <a:t>er</a:t>
            </a:r>
            <a:r>
              <a:rPr sz="1853" b="1" i="1" spc="8" baseline="1950" dirty="0">
                <a:latin typeface="Calibri"/>
                <a:cs typeface="Calibri"/>
              </a:rPr>
              <a:t>ban</a:t>
            </a:r>
            <a:r>
              <a:rPr sz="1853" b="1" i="1" spc="-39" baseline="1950" dirty="0">
                <a:latin typeface="Calibri"/>
                <a:cs typeface="Calibri"/>
              </a:rPr>
              <a:t>k</a:t>
            </a:r>
            <a:r>
              <a:rPr sz="1853" b="1" i="1" spc="-8" baseline="1950" dirty="0">
                <a:latin typeface="Calibri"/>
                <a:cs typeface="Calibri"/>
              </a:rPr>
              <a:t>e</a:t>
            </a:r>
            <a:r>
              <a:rPr sz="1853" b="1" i="1" baseline="1950" dirty="0">
                <a:latin typeface="Calibri"/>
                <a:cs typeface="Calibri"/>
              </a:rPr>
              <a:t>d</a:t>
            </a:r>
            <a:r>
              <a:rPr sz="1853" b="1" i="1" spc="-85" baseline="1950" dirty="0">
                <a:latin typeface="Calibri"/>
                <a:cs typeface="Calibri"/>
              </a:rPr>
              <a:t> </a:t>
            </a:r>
            <a:r>
              <a:rPr sz="1853" i="1" spc="8" baseline="1950" dirty="0">
                <a:latin typeface="Calibri"/>
                <a:cs typeface="Calibri"/>
              </a:rPr>
              <a:t>(</a:t>
            </a:r>
            <a:r>
              <a:rPr sz="1853" i="1" baseline="1950" dirty="0">
                <a:latin typeface="Calibri"/>
                <a:cs typeface="Calibri"/>
              </a:rPr>
              <a:t>bank</a:t>
            </a:r>
            <a:endParaRPr sz="1235">
              <a:latin typeface="Calibri"/>
              <a:cs typeface="Calibri"/>
            </a:endParaRPr>
          </a:p>
          <a:p>
            <a:pPr marL="141605" marR="157943" algn="ctr">
              <a:lnSpc>
                <a:spcPts val="1482"/>
              </a:lnSpc>
            </a:pPr>
            <a:r>
              <a:rPr sz="1853" i="1" baseline="1950" dirty="0">
                <a:latin typeface="Calibri"/>
                <a:cs typeface="Calibri"/>
              </a:rPr>
              <a:t>a</a:t>
            </a:r>
            <a:r>
              <a:rPr sz="1853" i="1" spc="-22" baseline="1950" dirty="0">
                <a:latin typeface="Calibri"/>
                <a:cs typeface="Calibri"/>
              </a:rPr>
              <a:t>c</a:t>
            </a:r>
            <a:r>
              <a:rPr sz="1853" i="1" baseline="1950" dirty="0">
                <a:latin typeface="Calibri"/>
                <a:cs typeface="Calibri"/>
              </a:rPr>
              <a:t>cou</a:t>
            </a:r>
            <a:r>
              <a:rPr sz="1853" i="1" spc="-12" baseline="1950" dirty="0">
                <a:latin typeface="Calibri"/>
                <a:cs typeface="Calibri"/>
              </a:rPr>
              <a:t>n</a:t>
            </a:r>
            <a:r>
              <a:rPr sz="1853" i="1" spc="-8" baseline="1950" dirty="0">
                <a:latin typeface="Calibri"/>
                <a:cs typeface="Calibri"/>
              </a:rPr>
              <a:t>t</a:t>
            </a:r>
            <a:r>
              <a:rPr sz="1853" i="1" baseline="1950" dirty="0">
                <a:latin typeface="Calibri"/>
                <a:cs typeface="Calibri"/>
              </a:rPr>
              <a:t>)</a:t>
            </a:r>
            <a:r>
              <a:rPr sz="1853" i="1" spc="-17" baseline="1950" dirty="0">
                <a:latin typeface="Calibri"/>
                <a:cs typeface="Calibri"/>
              </a:rPr>
              <a:t> </a:t>
            </a:r>
            <a:r>
              <a:rPr sz="1853" b="1" baseline="1950" dirty="0">
                <a:latin typeface="Calibri"/>
                <a:cs typeface="Calibri"/>
              </a:rPr>
              <a:t>peop</a:t>
            </a:r>
            <a:r>
              <a:rPr sz="1853" b="1" spc="-17" baseline="1950" dirty="0">
                <a:latin typeface="Calibri"/>
                <a:cs typeface="Calibri"/>
              </a:rPr>
              <a:t>l</a:t>
            </a:r>
            <a:r>
              <a:rPr sz="1853" b="1" spc="-4" baseline="1950" dirty="0">
                <a:latin typeface="Calibri"/>
                <a:cs typeface="Calibri"/>
              </a:rPr>
              <a:t>e</a:t>
            </a:r>
            <a:r>
              <a:rPr sz="1853" baseline="1950" dirty="0"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0328" y="4385310"/>
            <a:ext cx="781451" cy="417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1"/>
              </a:lnSpc>
              <a:spcBef>
                <a:spcPts val="76"/>
              </a:spcBef>
            </a:pP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18" b="1" i="1" spc="1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18" b="1" i="1" spc="-12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uct</a:t>
            </a:r>
            <a:r>
              <a:rPr sz="2118" b="1" i="1" spc="-2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i="1" baseline="3413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1412">
              <a:latin typeface="Calibri"/>
              <a:cs typeface="Calibri"/>
            </a:endParaRPr>
          </a:p>
          <a:p>
            <a:pPr marL="59102" marR="72337" algn="ctr">
              <a:lnSpc>
                <a:spcPts val="1694"/>
              </a:lnSpc>
              <a:spcBef>
                <a:spcPts val="8"/>
              </a:spcBef>
            </a:pP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118" b="1" i="1" spc="26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i="1" spc="-8" baseline="1706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118" b="1" i="1" spc="8" baseline="1706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18" b="1" i="1" baseline="1706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8472" y="4974291"/>
            <a:ext cx="887915" cy="417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481" marR="78754" algn="ctr">
              <a:lnSpc>
                <a:spcPts val="1531"/>
              </a:lnSpc>
              <a:spcBef>
                <a:spcPts val="76"/>
              </a:spcBef>
            </a:pPr>
            <a:r>
              <a:rPr sz="2118" b="1" spc="-66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18" b="1" spc="-17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118" b="1" spc="-17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-26" baseline="341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18" b="1" spc="-56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412">
              <a:latin typeface="Calibri"/>
              <a:cs typeface="Calibri"/>
            </a:endParaRPr>
          </a:p>
          <a:p>
            <a:pPr algn="ctr">
              <a:lnSpc>
                <a:spcPts val="1694"/>
              </a:lnSpc>
              <a:spcBef>
                <a:spcPts val="8"/>
              </a:spcBef>
            </a:pPr>
            <a:r>
              <a:rPr sz="2118" b="1" spc="-12" baseline="170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baseline="1706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118" b="1" spc="8" baseline="170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spc="-26" baseline="1706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2118" b="1" baseline="1706" dirty="0">
                <a:solidFill>
                  <a:srgbClr val="FFFFFF"/>
                </a:solidFill>
                <a:latin typeface="Calibri"/>
                <a:cs typeface="Calibri"/>
              </a:rPr>
              <a:t>ance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0997" y="5030769"/>
            <a:ext cx="711647" cy="2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spc="-12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18" b="1" spc="-22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yment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1458" y="5030769"/>
            <a:ext cx="728576" cy="2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2118" b="1" spc="-8" baseline="34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chase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4844" y="5030769"/>
            <a:ext cx="604663" cy="2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18" b="1" spc="-17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118" b="1" spc="-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ngs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2881" y="5030769"/>
            <a:ext cx="407259" cy="2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spc="-8" baseline="34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18" b="1" baseline="3413" dirty="0">
                <a:solidFill>
                  <a:srgbClr val="FFFFFF"/>
                </a:solidFill>
                <a:latin typeface="Calibri"/>
                <a:cs typeface="Calibri"/>
              </a:rPr>
              <a:t>oan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6777" y="5425441"/>
            <a:ext cx="2128316" cy="248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 marR="16944">
              <a:lnSpc>
                <a:spcPts val="984"/>
              </a:lnSpc>
              <a:spcBef>
                <a:spcPts val="49"/>
              </a:spcBef>
            </a:pPr>
            <a:r>
              <a:rPr sz="1324" baseline="2730" dirty="0">
                <a:latin typeface="Calibri"/>
                <a:cs typeface="Calibri"/>
              </a:rPr>
              <a:t>¹</a:t>
            </a:r>
            <a:r>
              <a:rPr sz="1324" spc="-17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Bank</a:t>
            </a:r>
            <a:r>
              <a:rPr sz="1324" spc="-12" baseline="2730" dirty="0">
                <a:latin typeface="Calibri"/>
                <a:cs typeface="Calibri"/>
              </a:rPr>
              <a:t> </a:t>
            </a:r>
            <a:r>
              <a:rPr sz="1324" spc="8" baseline="2730" dirty="0">
                <a:latin typeface="Calibri"/>
                <a:cs typeface="Calibri"/>
              </a:rPr>
              <a:t>I</a:t>
            </a:r>
            <a:r>
              <a:rPr sz="1324" baseline="2730" dirty="0">
                <a:latin typeface="Calibri"/>
                <a:cs typeface="Calibri"/>
              </a:rPr>
              <a:t>ndone</a:t>
            </a:r>
            <a:r>
              <a:rPr sz="1324" spc="-12" baseline="2730" dirty="0">
                <a:latin typeface="Calibri"/>
                <a:cs typeface="Calibri"/>
              </a:rPr>
              <a:t>s</a:t>
            </a:r>
            <a:r>
              <a:rPr sz="1324" spc="8" baseline="2730" dirty="0">
                <a:latin typeface="Calibri"/>
                <a:cs typeface="Calibri"/>
              </a:rPr>
              <a:t>i</a:t>
            </a:r>
            <a:r>
              <a:rPr sz="1324" baseline="2730" dirty="0">
                <a:latin typeface="Calibri"/>
                <a:cs typeface="Calibri"/>
              </a:rPr>
              <a:t>a</a:t>
            </a:r>
            <a:endParaRPr sz="882">
              <a:latin typeface="Calibri"/>
              <a:cs typeface="Calibri"/>
            </a:endParaRPr>
          </a:p>
          <a:p>
            <a:pPr marL="11206">
              <a:lnSpc>
                <a:spcPts val="896"/>
              </a:lnSpc>
            </a:pPr>
            <a:r>
              <a:rPr sz="1324" baseline="2730" dirty="0">
                <a:latin typeface="Calibri"/>
                <a:cs typeface="Calibri"/>
              </a:rPr>
              <a:t>²</a:t>
            </a:r>
            <a:r>
              <a:rPr sz="1324" spc="-27" baseline="2730" dirty="0">
                <a:latin typeface="Calibri"/>
                <a:cs typeface="Calibri"/>
              </a:rPr>
              <a:t> </a:t>
            </a:r>
            <a:r>
              <a:rPr sz="1324" spc="-8" baseline="2730" dirty="0">
                <a:latin typeface="Calibri"/>
                <a:cs typeface="Calibri"/>
              </a:rPr>
              <a:t>C</a:t>
            </a:r>
            <a:r>
              <a:rPr sz="1324" spc="8" baseline="2730" dirty="0">
                <a:latin typeface="Calibri"/>
                <a:cs typeface="Calibri"/>
              </a:rPr>
              <a:t>G</a:t>
            </a:r>
            <a:r>
              <a:rPr sz="1324" spc="-4" baseline="2730" dirty="0">
                <a:latin typeface="Calibri"/>
                <a:cs typeface="Calibri"/>
              </a:rPr>
              <a:t>A</a:t>
            </a:r>
            <a:r>
              <a:rPr sz="1324" baseline="2730" dirty="0">
                <a:latin typeface="Calibri"/>
                <a:cs typeface="Calibri"/>
              </a:rPr>
              <a:t>P</a:t>
            </a:r>
            <a:r>
              <a:rPr sz="1324" spc="-4" baseline="2730" dirty="0">
                <a:latin typeface="Calibri"/>
                <a:cs typeface="Calibri"/>
              </a:rPr>
              <a:t> </a:t>
            </a:r>
            <a:r>
              <a:rPr sz="1324" spc="4" baseline="2730" dirty="0">
                <a:latin typeface="Calibri"/>
                <a:cs typeface="Calibri"/>
              </a:rPr>
              <a:t>(</a:t>
            </a:r>
            <a:r>
              <a:rPr sz="1324" i="1" baseline="2730" dirty="0">
                <a:latin typeface="Calibri"/>
                <a:cs typeface="Calibri"/>
              </a:rPr>
              <a:t>C</a:t>
            </a:r>
            <a:r>
              <a:rPr sz="1324" i="1" spc="8" baseline="2730" dirty="0">
                <a:latin typeface="Calibri"/>
                <a:cs typeface="Calibri"/>
              </a:rPr>
              <a:t>on</a:t>
            </a:r>
            <a:r>
              <a:rPr sz="1324" i="1" spc="-8" baseline="2730" dirty="0">
                <a:latin typeface="Calibri"/>
                <a:cs typeface="Calibri"/>
              </a:rPr>
              <a:t>s</a:t>
            </a:r>
            <a:r>
              <a:rPr sz="1324" i="1" spc="8" baseline="2730" dirty="0">
                <a:latin typeface="Calibri"/>
                <a:cs typeface="Calibri"/>
              </a:rPr>
              <a:t>ul</a:t>
            </a:r>
            <a:r>
              <a:rPr sz="1324" i="1" baseline="2730" dirty="0">
                <a:latin typeface="Calibri"/>
                <a:cs typeface="Calibri"/>
              </a:rPr>
              <a:t>t</a:t>
            </a:r>
            <a:r>
              <a:rPr sz="1324" i="1" spc="8" baseline="2730" dirty="0">
                <a:latin typeface="Calibri"/>
                <a:cs typeface="Calibri"/>
              </a:rPr>
              <a:t>a</a:t>
            </a:r>
            <a:r>
              <a:rPr sz="1324" i="1" baseline="2730" dirty="0">
                <a:latin typeface="Calibri"/>
                <a:cs typeface="Calibri"/>
              </a:rPr>
              <a:t>t</a:t>
            </a:r>
            <a:r>
              <a:rPr sz="1324" i="1" spc="-12" baseline="2730" dirty="0">
                <a:latin typeface="Calibri"/>
                <a:cs typeface="Calibri"/>
              </a:rPr>
              <a:t>i</a:t>
            </a:r>
            <a:r>
              <a:rPr sz="1324" i="1" spc="4" baseline="2730" dirty="0">
                <a:latin typeface="Calibri"/>
                <a:cs typeface="Calibri"/>
              </a:rPr>
              <a:t>v</a:t>
            </a:r>
            <a:r>
              <a:rPr sz="1324" i="1" baseline="2730" dirty="0">
                <a:latin typeface="Calibri"/>
                <a:cs typeface="Calibri"/>
              </a:rPr>
              <a:t>e</a:t>
            </a:r>
            <a:r>
              <a:rPr sz="1324" i="1" spc="-67" baseline="2730" dirty="0">
                <a:latin typeface="Calibri"/>
                <a:cs typeface="Calibri"/>
              </a:rPr>
              <a:t> </a:t>
            </a:r>
            <a:r>
              <a:rPr sz="1324" i="1" spc="8" baseline="2730" dirty="0">
                <a:latin typeface="Calibri"/>
                <a:cs typeface="Calibri"/>
              </a:rPr>
              <a:t>G</a:t>
            </a:r>
            <a:r>
              <a:rPr sz="1324" i="1" spc="-8" baseline="2730" dirty="0">
                <a:latin typeface="Calibri"/>
                <a:cs typeface="Calibri"/>
              </a:rPr>
              <a:t>r</a:t>
            </a:r>
            <a:r>
              <a:rPr sz="1324" i="1" spc="8" baseline="2730" dirty="0">
                <a:latin typeface="Calibri"/>
                <a:cs typeface="Calibri"/>
              </a:rPr>
              <a:t>ou</a:t>
            </a:r>
            <a:r>
              <a:rPr sz="1324" i="1" baseline="2730" dirty="0">
                <a:latin typeface="Calibri"/>
                <a:cs typeface="Calibri"/>
              </a:rPr>
              <a:t>p</a:t>
            </a:r>
            <a:r>
              <a:rPr sz="1324" i="1" spc="-58" baseline="2730" dirty="0">
                <a:latin typeface="Calibri"/>
                <a:cs typeface="Calibri"/>
              </a:rPr>
              <a:t> </a:t>
            </a:r>
            <a:r>
              <a:rPr sz="1324" i="1" baseline="2730" dirty="0">
                <a:latin typeface="Calibri"/>
                <a:cs typeface="Calibri"/>
              </a:rPr>
              <a:t>to </a:t>
            </a:r>
            <a:r>
              <a:rPr sz="1324" i="1" spc="-4" baseline="2730" dirty="0">
                <a:latin typeface="Calibri"/>
                <a:cs typeface="Calibri"/>
              </a:rPr>
              <a:t>A</a:t>
            </a:r>
            <a:r>
              <a:rPr sz="1324" i="1" spc="-8" baseline="2730" dirty="0">
                <a:latin typeface="Calibri"/>
                <a:cs typeface="Calibri"/>
              </a:rPr>
              <a:t>ss</a:t>
            </a:r>
            <a:r>
              <a:rPr sz="1324" i="1" spc="8" baseline="2730" dirty="0">
                <a:latin typeface="Calibri"/>
                <a:cs typeface="Calibri"/>
              </a:rPr>
              <a:t>i</a:t>
            </a:r>
            <a:r>
              <a:rPr sz="1324" i="1" spc="-8" baseline="2730" dirty="0">
                <a:latin typeface="Calibri"/>
                <a:cs typeface="Calibri"/>
              </a:rPr>
              <a:t>s</a:t>
            </a:r>
            <a:r>
              <a:rPr sz="1324" i="1" baseline="2730" dirty="0">
                <a:latin typeface="Calibri"/>
                <a:cs typeface="Calibri"/>
              </a:rPr>
              <a:t>t</a:t>
            </a:r>
            <a:r>
              <a:rPr sz="1324" i="1" spc="-4" baseline="2730" dirty="0">
                <a:latin typeface="Calibri"/>
                <a:cs typeface="Calibri"/>
              </a:rPr>
              <a:t> </a:t>
            </a:r>
            <a:r>
              <a:rPr sz="1324" i="1" baseline="2730" dirty="0">
                <a:latin typeface="Calibri"/>
                <a:cs typeface="Calibri"/>
              </a:rPr>
              <a:t>t</a:t>
            </a:r>
            <a:r>
              <a:rPr sz="1324" i="1" spc="8" baseline="2730" dirty="0">
                <a:latin typeface="Calibri"/>
                <a:cs typeface="Calibri"/>
              </a:rPr>
              <a:t>h</a:t>
            </a:r>
            <a:r>
              <a:rPr sz="1324" i="1" baseline="2730" dirty="0">
                <a:latin typeface="Calibri"/>
                <a:cs typeface="Calibri"/>
              </a:rPr>
              <a:t>e</a:t>
            </a:r>
            <a:r>
              <a:rPr sz="1324" i="1" spc="-30" baseline="2730" dirty="0">
                <a:latin typeface="Calibri"/>
                <a:cs typeface="Calibri"/>
              </a:rPr>
              <a:t> </a:t>
            </a:r>
            <a:r>
              <a:rPr sz="1324" i="1" spc="4" baseline="2730" dirty="0">
                <a:latin typeface="Calibri"/>
                <a:cs typeface="Calibri"/>
              </a:rPr>
              <a:t>P</a:t>
            </a:r>
            <a:r>
              <a:rPr sz="1324" i="1" spc="8" baseline="2730" dirty="0">
                <a:latin typeface="Calibri"/>
                <a:cs typeface="Calibri"/>
              </a:rPr>
              <a:t>oo</a:t>
            </a:r>
            <a:r>
              <a:rPr sz="1324" i="1" spc="-8" baseline="2730" dirty="0">
                <a:latin typeface="Calibri"/>
                <a:cs typeface="Calibri"/>
              </a:rPr>
              <a:t>r</a:t>
            </a:r>
            <a:r>
              <a:rPr sz="1324" baseline="2730" dirty="0">
                <a:latin typeface="Calibri"/>
                <a:cs typeface="Calibri"/>
              </a:rPr>
              <a:t>)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16604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94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2820297" y="1317812"/>
            <a:ext cx="3861995" cy="317350"/>
          </a:xfrm>
          <a:custGeom>
            <a:avLst/>
            <a:gdLst/>
            <a:ahLst/>
            <a:cxnLst/>
            <a:rect l="l" t="t" r="r" b="b"/>
            <a:pathLst>
              <a:path w="4376928" h="359663">
                <a:moveTo>
                  <a:pt x="0" y="0"/>
                </a:moveTo>
                <a:lnTo>
                  <a:pt x="0" y="359663"/>
                </a:lnTo>
                <a:lnTo>
                  <a:pt x="4376928" y="359663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6" name="object 96"/>
          <p:cNvSpPr/>
          <p:nvPr/>
        </p:nvSpPr>
        <p:spPr>
          <a:xfrm>
            <a:off x="6682291" y="1317812"/>
            <a:ext cx="984324" cy="317350"/>
          </a:xfrm>
          <a:custGeom>
            <a:avLst/>
            <a:gdLst/>
            <a:ahLst/>
            <a:cxnLst/>
            <a:rect l="l" t="t" r="r" b="b"/>
            <a:pathLst>
              <a:path w="1115567" h="359663">
                <a:moveTo>
                  <a:pt x="0" y="0"/>
                </a:moveTo>
                <a:lnTo>
                  <a:pt x="0" y="359663"/>
                </a:lnTo>
                <a:lnTo>
                  <a:pt x="1115567" y="359663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7" name="object 97"/>
          <p:cNvSpPr/>
          <p:nvPr/>
        </p:nvSpPr>
        <p:spPr>
          <a:xfrm>
            <a:off x="7666617" y="1317812"/>
            <a:ext cx="844475" cy="317350"/>
          </a:xfrm>
          <a:custGeom>
            <a:avLst/>
            <a:gdLst/>
            <a:ahLst/>
            <a:cxnLst/>
            <a:rect l="l" t="t" r="r" b="b"/>
            <a:pathLst>
              <a:path w="957072" h="359663">
                <a:moveTo>
                  <a:pt x="0" y="0"/>
                </a:moveTo>
                <a:lnTo>
                  <a:pt x="0" y="359663"/>
                </a:lnTo>
                <a:lnTo>
                  <a:pt x="957072" y="359663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8" name="object 98"/>
          <p:cNvSpPr/>
          <p:nvPr/>
        </p:nvSpPr>
        <p:spPr>
          <a:xfrm>
            <a:off x="8511092" y="1317812"/>
            <a:ext cx="1054249" cy="317350"/>
          </a:xfrm>
          <a:custGeom>
            <a:avLst/>
            <a:gdLst/>
            <a:ahLst/>
            <a:cxnLst/>
            <a:rect l="l" t="t" r="r" b="b"/>
            <a:pathLst>
              <a:path w="1194816" h="359663">
                <a:moveTo>
                  <a:pt x="0" y="0"/>
                </a:moveTo>
                <a:lnTo>
                  <a:pt x="0" y="359663"/>
                </a:lnTo>
                <a:lnTo>
                  <a:pt x="1194816" y="359663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9" name="object 99"/>
          <p:cNvSpPr/>
          <p:nvPr/>
        </p:nvSpPr>
        <p:spPr>
          <a:xfrm>
            <a:off x="2820297" y="1635163"/>
            <a:ext cx="3861995" cy="158674"/>
          </a:xfrm>
          <a:custGeom>
            <a:avLst/>
            <a:gdLst/>
            <a:ahLst/>
            <a:cxnLst/>
            <a:rect l="l" t="t" r="r" b="b"/>
            <a:pathLst>
              <a:path w="4376928" h="179831">
                <a:moveTo>
                  <a:pt x="0" y="0"/>
                </a:moveTo>
                <a:lnTo>
                  <a:pt x="0" y="179831"/>
                </a:lnTo>
                <a:lnTo>
                  <a:pt x="4376928" y="179831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0" name="object 100"/>
          <p:cNvSpPr/>
          <p:nvPr/>
        </p:nvSpPr>
        <p:spPr>
          <a:xfrm>
            <a:off x="6682291" y="1635163"/>
            <a:ext cx="984324" cy="158674"/>
          </a:xfrm>
          <a:custGeom>
            <a:avLst/>
            <a:gdLst/>
            <a:ahLst/>
            <a:cxnLst/>
            <a:rect l="l" t="t" r="r" b="b"/>
            <a:pathLst>
              <a:path w="1115567" h="179831">
                <a:moveTo>
                  <a:pt x="0" y="0"/>
                </a:moveTo>
                <a:lnTo>
                  <a:pt x="0" y="179831"/>
                </a:lnTo>
                <a:lnTo>
                  <a:pt x="1115567" y="179831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1" name="object 101"/>
          <p:cNvSpPr/>
          <p:nvPr/>
        </p:nvSpPr>
        <p:spPr>
          <a:xfrm>
            <a:off x="7666617" y="1635163"/>
            <a:ext cx="844475" cy="158674"/>
          </a:xfrm>
          <a:custGeom>
            <a:avLst/>
            <a:gdLst/>
            <a:ahLst/>
            <a:cxnLst/>
            <a:rect l="l" t="t" r="r" b="b"/>
            <a:pathLst>
              <a:path w="957072" h="179831">
                <a:moveTo>
                  <a:pt x="0" y="0"/>
                </a:moveTo>
                <a:lnTo>
                  <a:pt x="0" y="179831"/>
                </a:lnTo>
                <a:lnTo>
                  <a:pt x="957072" y="179831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2" name="object 102"/>
          <p:cNvSpPr/>
          <p:nvPr/>
        </p:nvSpPr>
        <p:spPr>
          <a:xfrm>
            <a:off x="8511092" y="1635163"/>
            <a:ext cx="1054249" cy="158674"/>
          </a:xfrm>
          <a:custGeom>
            <a:avLst/>
            <a:gdLst/>
            <a:ahLst/>
            <a:cxnLst/>
            <a:rect l="l" t="t" r="r" b="b"/>
            <a:pathLst>
              <a:path w="1194816" h="179831">
                <a:moveTo>
                  <a:pt x="0" y="0"/>
                </a:moveTo>
                <a:lnTo>
                  <a:pt x="0" y="179831"/>
                </a:lnTo>
                <a:lnTo>
                  <a:pt x="1194816" y="179831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3" name="object 103"/>
          <p:cNvSpPr/>
          <p:nvPr/>
        </p:nvSpPr>
        <p:spPr>
          <a:xfrm>
            <a:off x="2820297" y="1793837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4" name="object 104"/>
          <p:cNvSpPr/>
          <p:nvPr/>
        </p:nvSpPr>
        <p:spPr>
          <a:xfrm>
            <a:off x="6682291" y="1793837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5" name="object 105"/>
          <p:cNvSpPr/>
          <p:nvPr/>
        </p:nvSpPr>
        <p:spPr>
          <a:xfrm>
            <a:off x="7666617" y="1793837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6" name="object 106"/>
          <p:cNvSpPr/>
          <p:nvPr/>
        </p:nvSpPr>
        <p:spPr>
          <a:xfrm>
            <a:off x="8511092" y="1793837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7" name="object 107"/>
          <p:cNvSpPr/>
          <p:nvPr/>
        </p:nvSpPr>
        <p:spPr>
          <a:xfrm>
            <a:off x="2820297" y="1952514"/>
            <a:ext cx="3861995" cy="158674"/>
          </a:xfrm>
          <a:custGeom>
            <a:avLst/>
            <a:gdLst/>
            <a:ahLst/>
            <a:cxnLst/>
            <a:rect l="l" t="t" r="r" b="b"/>
            <a:pathLst>
              <a:path w="4376928" h="179831">
                <a:moveTo>
                  <a:pt x="0" y="0"/>
                </a:moveTo>
                <a:lnTo>
                  <a:pt x="0" y="179831"/>
                </a:lnTo>
                <a:lnTo>
                  <a:pt x="4376928" y="179831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8" name="object 108"/>
          <p:cNvSpPr/>
          <p:nvPr/>
        </p:nvSpPr>
        <p:spPr>
          <a:xfrm>
            <a:off x="6682291" y="1952514"/>
            <a:ext cx="984324" cy="158674"/>
          </a:xfrm>
          <a:custGeom>
            <a:avLst/>
            <a:gdLst/>
            <a:ahLst/>
            <a:cxnLst/>
            <a:rect l="l" t="t" r="r" b="b"/>
            <a:pathLst>
              <a:path w="1115567" h="179831">
                <a:moveTo>
                  <a:pt x="0" y="0"/>
                </a:moveTo>
                <a:lnTo>
                  <a:pt x="0" y="179831"/>
                </a:lnTo>
                <a:lnTo>
                  <a:pt x="1115567" y="179831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9" name="object 109"/>
          <p:cNvSpPr/>
          <p:nvPr/>
        </p:nvSpPr>
        <p:spPr>
          <a:xfrm>
            <a:off x="7666617" y="1952514"/>
            <a:ext cx="844475" cy="158674"/>
          </a:xfrm>
          <a:custGeom>
            <a:avLst/>
            <a:gdLst/>
            <a:ahLst/>
            <a:cxnLst/>
            <a:rect l="l" t="t" r="r" b="b"/>
            <a:pathLst>
              <a:path w="957072" h="179831">
                <a:moveTo>
                  <a:pt x="0" y="0"/>
                </a:moveTo>
                <a:lnTo>
                  <a:pt x="0" y="179831"/>
                </a:lnTo>
                <a:lnTo>
                  <a:pt x="957072" y="179831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0" name="object 110"/>
          <p:cNvSpPr/>
          <p:nvPr/>
        </p:nvSpPr>
        <p:spPr>
          <a:xfrm>
            <a:off x="8511092" y="1952514"/>
            <a:ext cx="1054249" cy="158674"/>
          </a:xfrm>
          <a:custGeom>
            <a:avLst/>
            <a:gdLst/>
            <a:ahLst/>
            <a:cxnLst/>
            <a:rect l="l" t="t" r="r" b="b"/>
            <a:pathLst>
              <a:path w="1194816" h="179831">
                <a:moveTo>
                  <a:pt x="0" y="0"/>
                </a:moveTo>
                <a:lnTo>
                  <a:pt x="0" y="179831"/>
                </a:lnTo>
                <a:lnTo>
                  <a:pt x="1194816" y="179831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1" name="object 111"/>
          <p:cNvSpPr/>
          <p:nvPr/>
        </p:nvSpPr>
        <p:spPr>
          <a:xfrm>
            <a:off x="2820297" y="2111188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2" name="object 112"/>
          <p:cNvSpPr/>
          <p:nvPr/>
        </p:nvSpPr>
        <p:spPr>
          <a:xfrm>
            <a:off x="6682291" y="2111188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3" name="object 113"/>
          <p:cNvSpPr/>
          <p:nvPr/>
        </p:nvSpPr>
        <p:spPr>
          <a:xfrm>
            <a:off x="7666617" y="2111188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4" name="object 114"/>
          <p:cNvSpPr/>
          <p:nvPr/>
        </p:nvSpPr>
        <p:spPr>
          <a:xfrm>
            <a:off x="8511092" y="2111188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5" name="object 115"/>
          <p:cNvSpPr/>
          <p:nvPr/>
        </p:nvSpPr>
        <p:spPr>
          <a:xfrm>
            <a:off x="2820297" y="2269864"/>
            <a:ext cx="3861995" cy="161364"/>
          </a:xfrm>
          <a:custGeom>
            <a:avLst/>
            <a:gdLst/>
            <a:ahLst/>
            <a:cxnLst/>
            <a:rect l="l" t="t" r="r" b="b"/>
            <a:pathLst>
              <a:path w="4376928" h="182879">
                <a:moveTo>
                  <a:pt x="0" y="0"/>
                </a:moveTo>
                <a:lnTo>
                  <a:pt x="0" y="182879"/>
                </a:lnTo>
                <a:lnTo>
                  <a:pt x="4376928" y="182879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6" name="object 116"/>
          <p:cNvSpPr/>
          <p:nvPr/>
        </p:nvSpPr>
        <p:spPr>
          <a:xfrm>
            <a:off x="6682291" y="2269864"/>
            <a:ext cx="984324" cy="161364"/>
          </a:xfrm>
          <a:custGeom>
            <a:avLst/>
            <a:gdLst/>
            <a:ahLst/>
            <a:cxnLst/>
            <a:rect l="l" t="t" r="r" b="b"/>
            <a:pathLst>
              <a:path w="1115567" h="182879">
                <a:moveTo>
                  <a:pt x="0" y="0"/>
                </a:moveTo>
                <a:lnTo>
                  <a:pt x="0" y="182879"/>
                </a:lnTo>
                <a:lnTo>
                  <a:pt x="1115567" y="182879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7" name="object 117"/>
          <p:cNvSpPr/>
          <p:nvPr/>
        </p:nvSpPr>
        <p:spPr>
          <a:xfrm>
            <a:off x="7666617" y="2269864"/>
            <a:ext cx="844475" cy="161364"/>
          </a:xfrm>
          <a:custGeom>
            <a:avLst/>
            <a:gdLst/>
            <a:ahLst/>
            <a:cxnLst/>
            <a:rect l="l" t="t" r="r" b="b"/>
            <a:pathLst>
              <a:path w="957072" h="182879">
                <a:moveTo>
                  <a:pt x="0" y="0"/>
                </a:moveTo>
                <a:lnTo>
                  <a:pt x="0" y="182879"/>
                </a:lnTo>
                <a:lnTo>
                  <a:pt x="957072" y="182879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8" name="object 118"/>
          <p:cNvSpPr/>
          <p:nvPr/>
        </p:nvSpPr>
        <p:spPr>
          <a:xfrm>
            <a:off x="8511092" y="2269864"/>
            <a:ext cx="1054249" cy="161364"/>
          </a:xfrm>
          <a:custGeom>
            <a:avLst/>
            <a:gdLst/>
            <a:ahLst/>
            <a:cxnLst/>
            <a:rect l="l" t="t" r="r" b="b"/>
            <a:pathLst>
              <a:path w="1194816" h="182879">
                <a:moveTo>
                  <a:pt x="0" y="0"/>
                </a:moveTo>
                <a:lnTo>
                  <a:pt x="0" y="182879"/>
                </a:lnTo>
                <a:lnTo>
                  <a:pt x="1194816" y="182879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9" name="object 119"/>
          <p:cNvSpPr/>
          <p:nvPr/>
        </p:nvSpPr>
        <p:spPr>
          <a:xfrm>
            <a:off x="2820297" y="2431228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0" name="object 120"/>
          <p:cNvSpPr/>
          <p:nvPr/>
        </p:nvSpPr>
        <p:spPr>
          <a:xfrm>
            <a:off x="6682291" y="2431228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1" name="object 121"/>
          <p:cNvSpPr/>
          <p:nvPr/>
        </p:nvSpPr>
        <p:spPr>
          <a:xfrm>
            <a:off x="7666617" y="2431228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2" name="object 122"/>
          <p:cNvSpPr/>
          <p:nvPr/>
        </p:nvSpPr>
        <p:spPr>
          <a:xfrm>
            <a:off x="8511092" y="2431228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3" name="object 123"/>
          <p:cNvSpPr/>
          <p:nvPr/>
        </p:nvSpPr>
        <p:spPr>
          <a:xfrm>
            <a:off x="2820297" y="2589904"/>
            <a:ext cx="3861995" cy="158674"/>
          </a:xfrm>
          <a:custGeom>
            <a:avLst/>
            <a:gdLst/>
            <a:ahLst/>
            <a:cxnLst/>
            <a:rect l="l" t="t" r="r" b="b"/>
            <a:pathLst>
              <a:path w="4376928" h="179831">
                <a:moveTo>
                  <a:pt x="0" y="0"/>
                </a:moveTo>
                <a:lnTo>
                  <a:pt x="0" y="179831"/>
                </a:lnTo>
                <a:lnTo>
                  <a:pt x="4376928" y="179831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4" name="object 124"/>
          <p:cNvSpPr/>
          <p:nvPr/>
        </p:nvSpPr>
        <p:spPr>
          <a:xfrm>
            <a:off x="6682291" y="2589904"/>
            <a:ext cx="984324" cy="158674"/>
          </a:xfrm>
          <a:custGeom>
            <a:avLst/>
            <a:gdLst/>
            <a:ahLst/>
            <a:cxnLst/>
            <a:rect l="l" t="t" r="r" b="b"/>
            <a:pathLst>
              <a:path w="1115567" h="179831">
                <a:moveTo>
                  <a:pt x="0" y="0"/>
                </a:moveTo>
                <a:lnTo>
                  <a:pt x="0" y="179831"/>
                </a:lnTo>
                <a:lnTo>
                  <a:pt x="1115567" y="179831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5" name="object 125"/>
          <p:cNvSpPr/>
          <p:nvPr/>
        </p:nvSpPr>
        <p:spPr>
          <a:xfrm>
            <a:off x="7666617" y="2589904"/>
            <a:ext cx="844475" cy="158674"/>
          </a:xfrm>
          <a:custGeom>
            <a:avLst/>
            <a:gdLst/>
            <a:ahLst/>
            <a:cxnLst/>
            <a:rect l="l" t="t" r="r" b="b"/>
            <a:pathLst>
              <a:path w="957072" h="179831">
                <a:moveTo>
                  <a:pt x="0" y="0"/>
                </a:moveTo>
                <a:lnTo>
                  <a:pt x="0" y="179831"/>
                </a:lnTo>
                <a:lnTo>
                  <a:pt x="957072" y="179831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6" name="object 126"/>
          <p:cNvSpPr/>
          <p:nvPr/>
        </p:nvSpPr>
        <p:spPr>
          <a:xfrm>
            <a:off x="8511092" y="2589904"/>
            <a:ext cx="1054249" cy="158674"/>
          </a:xfrm>
          <a:custGeom>
            <a:avLst/>
            <a:gdLst/>
            <a:ahLst/>
            <a:cxnLst/>
            <a:rect l="l" t="t" r="r" b="b"/>
            <a:pathLst>
              <a:path w="1194816" h="179831">
                <a:moveTo>
                  <a:pt x="0" y="0"/>
                </a:moveTo>
                <a:lnTo>
                  <a:pt x="0" y="179831"/>
                </a:lnTo>
                <a:lnTo>
                  <a:pt x="1194816" y="179831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7" name="object 127"/>
          <p:cNvSpPr/>
          <p:nvPr/>
        </p:nvSpPr>
        <p:spPr>
          <a:xfrm>
            <a:off x="2820297" y="2748578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8" name="object 128"/>
          <p:cNvSpPr/>
          <p:nvPr/>
        </p:nvSpPr>
        <p:spPr>
          <a:xfrm>
            <a:off x="6682291" y="2748578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9" name="object 129"/>
          <p:cNvSpPr/>
          <p:nvPr/>
        </p:nvSpPr>
        <p:spPr>
          <a:xfrm>
            <a:off x="7666617" y="2748578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0" name="object 130"/>
          <p:cNvSpPr/>
          <p:nvPr/>
        </p:nvSpPr>
        <p:spPr>
          <a:xfrm>
            <a:off x="8511092" y="2748578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1" name="object 131"/>
          <p:cNvSpPr/>
          <p:nvPr/>
        </p:nvSpPr>
        <p:spPr>
          <a:xfrm>
            <a:off x="2820297" y="2907254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2" name="object 132"/>
          <p:cNvSpPr/>
          <p:nvPr/>
        </p:nvSpPr>
        <p:spPr>
          <a:xfrm>
            <a:off x="6682291" y="2907254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3" name="object 133"/>
          <p:cNvSpPr/>
          <p:nvPr/>
        </p:nvSpPr>
        <p:spPr>
          <a:xfrm>
            <a:off x="7666617" y="2907254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4" name="object 134"/>
          <p:cNvSpPr/>
          <p:nvPr/>
        </p:nvSpPr>
        <p:spPr>
          <a:xfrm>
            <a:off x="8511092" y="2907254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5" name="object 135"/>
          <p:cNvSpPr/>
          <p:nvPr/>
        </p:nvSpPr>
        <p:spPr>
          <a:xfrm>
            <a:off x="2820297" y="3065930"/>
            <a:ext cx="3861995" cy="204394"/>
          </a:xfrm>
          <a:custGeom>
            <a:avLst/>
            <a:gdLst/>
            <a:ahLst/>
            <a:cxnLst/>
            <a:rect l="l" t="t" r="r" b="b"/>
            <a:pathLst>
              <a:path w="4376928" h="231647">
                <a:moveTo>
                  <a:pt x="0" y="0"/>
                </a:moveTo>
                <a:lnTo>
                  <a:pt x="0" y="231647"/>
                </a:lnTo>
                <a:lnTo>
                  <a:pt x="4376928" y="231647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6" name="object 136"/>
          <p:cNvSpPr/>
          <p:nvPr/>
        </p:nvSpPr>
        <p:spPr>
          <a:xfrm>
            <a:off x="6682291" y="3065930"/>
            <a:ext cx="984324" cy="204394"/>
          </a:xfrm>
          <a:custGeom>
            <a:avLst/>
            <a:gdLst/>
            <a:ahLst/>
            <a:cxnLst/>
            <a:rect l="l" t="t" r="r" b="b"/>
            <a:pathLst>
              <a:path w="1115567" h="231647">
                <a:moveTo>
                  <a:pt x="0" y="0"/>
                </a:moveTo>
                <a:lnTo>
                  <a:pt x="0" y="231647"/>
                </a:lnTo>
                <a:lnTo>
                  <a:pt x="1115567" y="231647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7" name="object 137"/>
          <p:cNvSpPr/>
          <p:nvPr/>
        </p:nvSpPr>
        <p:spPr>
          <a:xfrm>
            <a:off x="7666617" y="3065930"/>
            <a:ext cx="844475" cy="204394"/>
          </a:xfrm>
          <a:custGeom>
            <a:avLst/>
            <a:gdLst/>
            <a:ahLst/>
            <a:cxnLst/>
            <a:rect l="l" t="t" r="r" b="b"/>
            <a:pathLst>
              <a:path w="957072" h="231647">
                <a:moveTo>
                  <a:pt x="0" y="0"/>
                </a:moveTo>
                <a:lnTo>
                  <a:pt x="0" y="231647"/>
                </a:lnTo>
                <a:lnTo>
                  <a:pt x="957072" y="231647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8" name="object 138"/>
          <p:cNvSpPr/>
          <p:nvPr/>
        </p:nvSpPr>
        <p:spPr>
          <a:xfrm>
            <a:off x="8511092" y="3065930"/>
            <a:ext cx="1054249" cy="204394"/>
          </a:xfrm>
          <a:custGeom>
            <a:avLst/>
            <a:gdLst/>
            <a:ahLst/>
            <a:cxnLst/>
            <a:rect l="l" t="t" r="r" b="b"/>
            <a:pathLst>
              <a:path w="1194816" h="231647">
                <a:moveTo>
                  <a:pt x="0" y="0"/>
                </a:moveTo>
                <a:lnTo>
                  <a:pt x="0" y="231647"/>
                </a:lnTo>
                <a:lnTo>
                  <a:pt x="1194816" y="231647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9" name="object 139"/>
          <p:cNvSpPr/>
          <p:nvPr/>
        </p:nvSpPr>
        <p:spPr>
          <a:xfrm>
            <a:off x="2820297" y="3270324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0" name="object 140"/>
          <p:cNvSpPr/>
          <p:nvPr/>
        </p:nvSpPr>
        <p:spPr>
          <a:xfrm>
            <a:off x="6682291" y="3270324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1" name="object 141"/>
          <p:cNvSpPr/>
          <p:nvPr/>
        </p:nvSpPr>
        <p:spPr>
          <a:xfrm>
            <a:off x="7666617" y="3270324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2" name="object 142"/>
          <p:cNvSpPr/>
          <p:nvPr/>
        </p:nvSpPr>
        <p:spPr>
          <a:xfrm>
            <a:off x="8511092" y="3270324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3" name="object 143"/>
          <p:cNvSpPr/>
          <p:nvPr/>
        </p:nvSpPr>
        <p:spPr>
          <a:xfrm>
            <a:off x="2820297" y="3429000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4" name="object 144"/>
          <p:cNvSpPr/>
          <p:nvPr/>
        </p:nvSpPr>
        <p:spPr>
          <a:xfrm>
            <a:off x="6682291" y="3429000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5" name="object 145"/>
          <p:cNvSpPr/>
          <p:nvPr/>
        </p:nvSpPr>
        <p:spPr>
          <a:xfrm>
            <a:off x="7666617" y="3429000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6" name="object 146"/>
          <p:cNvSpPr/>
          <p:nvPr/>
        </p:nvSpPr>
        <p:spPr>
          <a:xfrm>
            <a:off x="8511092" y="3429000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7" name="object 147"/>
          <p:cNvSpPr/>
          <p:nvPr/>
        </p:nvSpPr>
        <p:spPr>
          <a:xfrm>
            <a:off x="2820297" y="3587676"/>
            <a:ext cx="3861995" cy="161364"/>
          </a:xfrm>
          <a:custGeom>
            <a:avLst/>
            <a:gdLst/>
            <a:ahLst/>
            <a:cxnLst/>
            <a:rect l="l" t="t" r="r" b="b"/>
            <a:pathLst>
              <a:path w="4376928" h="182879">
                <a:moveTo>
                  <a:pt x="0" y="0"/>
                </a:moveTo>
                <a:lnTo>
                  <a:pt x="0" y="182879"/>
                </a:lnTo>
                <a:lnTo>
                  <a:pt x="4376928" y="182879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8" name="object 148"/>
          <p:cNvSpPr/>
          <p:nvPr/>
        </p:nvSpPr>
        <p:spPr>
          <a:xfrm>
            <a:off x="6682291" y="3587676"/>
            <a:ext cx="984324" cy="161364"/>
          </a:xfrm>
          <a:custGeom>
            <a:avLst/>
            <a:gdLst/>
            <a:ahLst/>
            <a:cxnLst/>
            <a:rect l="l" t="t" r="r" b="b"/>
            <a:pathLst>
              <a:path w="1115567" h="182879">
                <a:moveTo>
                  <a:pt x="0" y="0"/>
                </a:moveTo>
                <a:lnTo>
                  <a:pt x="0" y="182879"/>
                </a:lnTo>
                <a:lnTo>
                  <a:pt x="1115567" y="182879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9" name="object 149"/>
          <p:cNvSpPr/>
          <p:nvPr/>
        </p:nvSpPr>
        <p:spPr>
          <a:xfrm>
            <a:off x="7666617" y="3587676"/>
            <a:ext cx="844475" cy="161364"/>
          </a:xfrm>
          <a:custGeom>
            <a:avLst/>
            <a:gdLst/>
            <a:ahLst/>
            <a:cxnLst/>
            <a:rect l="l" t="t" r="r" b="b"/>
            <a:pathLst>
              <a:path w="957072" h="182879">
                <a:moveTo>
                  <a:pt x="0" y="0"/>
                </a:moveTo>
                <a:lnTo>
                  <a:pt x="0" y="182879"/>
                </a:lnTo>
                <a:lnTo>
                  <a:pt x="957072" y="182879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0" name="object 150"/>
          <p:cNvSpPr/>
          <p:nvPr/>
        </p:nvSpPr>
        <p:spPr>
          <a:xfrm>
            <a:off x="8511092" y="3587676"/>
            <a:ext cx="1054249" cy="161364"/>
          </a:xfrm>
          <a:custGeom>
            <a:avLst/>
            <a:gdLst/>
            <a:ahLst/>
            <a:cxnLst/>
            <a:rect l="l" t="t" r="r" b="b"/>
            <a:pathLst>
              <a:path w="1194816" h="182879">
                <a:moveTo>
                  <a:pt x="0" y="0"/>
                </a:moveTo>
                <a:lnTo>
                  <a:pt x="0" y="182879"/>
                </a:lnTo>
                <a:lnTo>
                  <a:pt x="1194816" y="182879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1" name="object 151"/>
          <p:cNvSpPr/>
          <p:nvPr/>
        </p:nvSpPr>
        <p:spPr>
          <a:xfrm>
            <a:off x="2820297" y="3749041"/>
            <a:ext cx="3861995" cy="341554"/>
          </a:xfrm>
          <a:custGeom>
            <a:avLst/>
            <a:gdLst/>
            <a:ahLst/>
            <a:cxnLst/>
            <a:rect l="l" t="t" r="r" b="b"/>
            <a:pathLst>
              <a:path w="4376928" h="387095">
                <a:moveTo>
                  <a:pt x="0" y="0"/>
                </a:moveTo>
                <a:lnTo>
                  <a:pt x="0" y="387095"/>
                </a:lnTo>
                <a:lnTo>
                  <a:pt x="4376928" y="387095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2" name="object 152"/>
          <p:cNvSpPr/>
          <p:nvPr/>
        </p:nvSpPr>
        <p:spPr>
          <a:xfrm>
            <a:off x="6682291" y="3749041"/>
            <a:ext cx="984324" cy="341554"/>
          </a:xfrm>
          <a:custGeom>
            <a:avLst/>
            <a:gdLst/>
            <a:ahLst/>
            <a:cxnLst/>
            <a:rect l="l" t="t" r="r" b="b"/>
            <a:pathLst>
              <a:path w="1115567" h="387095">
                <a:moveTo>
                  <a:pt x="0" y="0"/>
                </a:moveTo>
                <a:lnTo>
                  <a:pt x="0" y="387095"/>
                </a:lnTo>
                <a:lnTo>
                  <a:pt x="1115567" y="387095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3" name="object 153"/>
          <p:cNvSpPr/>
          <p:nvPr/>
        </p:nvSpPr>
        <p:spPr>
          <a:xfrm>
            <a:off x="7666617" y="3749041"/>
            <a:ext cx="844475" cy="341554"/>
          </a:xfrm>
          <a:custGeom>
            <a:avLst/>
            <a:gdLst/>
            <a:ahLst/>
            <a:cxnLst/>
            <a:rect l="l" t="t" r="r" b="b"/>
            <a:pathLst>
              <a:path w="957072" h="387095">
                <a:moveTo>
                  <a:pt x="0" y="0"/>
                </a:moveTo>
                <a:lnTo>
                  <a:pt x="0" y="387095"/>
                </a:lnTo>
                <a:lnTo>
                  <a:pt x="957072" y="387095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4" name="object 154"/>
          <p:cNvSpPr/>
          <p:nvPr/>
        </p:nvSpPr>
        <p:spPr>
          <a:xfrm>
            <a:off x="8511092" y="3749041"/>
            <a:ext cx="1054249" cy="341554"/>
          </a:xfrm>
          <a:custGeom>
            <a:avLst/>
            <a:gdLst/>
            <a:ahLst/>
            <a:cxnLst/>
            <a:rect l="l" t="t" r="r" b="b"/>
            <a:pathLst>
              <a:path w="1194816" h="387095">
                <a:moveTo>
                  <a:pt x="0" y="0"/>
                </a:moveTo>
                <a:lnTo>
                  <a:pt x="0" y="387095"/>
                </a:lnTo>
                <a:lnTo>
                  <a:pt x="1194816" y="387095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5" name="object 155"/>
          <p:cNvSpPr/>
          <p:nvPr/>
        </p:nvSpPr>
        <p:spPr>
          <a:xfrm>
            <a:off x="2820297" y="4090596"/>
            <a:ext cx="3861995" cy="158674"/>
          </a:xfrm>
          <a:custGeom>
            <a:avLst/>
            <a:gdLst/>
            <a:ahLst/>
            <a:cxnLst/>
            <a:rect l="l" t="t" r="r" b="b"/>
            <a:pathLst>
              <a:path w="4376928" h="179831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6" name="object 156"/>
          <p:cNvSpPr/>
          <p:nvPr/>
        </p:nvSpPr>
        <p:spPr>
          <a:xfrm>
            <a:off x="6682291" y="4090596"/>
            <a:ext cx="984324" cy="158674"/>
          </a:xfrm>
          <a:custGeom>
            <a:avLst/>
            <a:gdLst/>
            <a:ahLst/>
            <a:cxnLst/>
            <a:rect l="l" t="t" r="r" b="b"/>
            <a:pathLst>
              <a:path w="1115567" h="179831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7" name="object 157"/>
          <p:cNvSpPr/>
          <p:nvPr/>
        </p:nvSpPr>
        <p:spPr>
          <a:xfrm>
            <a:off x="7666617" y="4090596"/>
            <a:ext cx="844475" cy="158674"/>
          </a:xfrm>
          <a:custGeom>
            <a:avLst/>
            <a:gdLst/>
            <a:ahLst/>
            <a:cxnLst/>
            <a:rect l="l" t="t" r="r" b="b"/>
            <a:pathLst>
              <a:path w="957072" h="179831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8" name="object 158"/>
          <p:cNvSpPr/>
          <p:nvPr/>
        </p:nvSpPr>
        <p:spPr>
          <a:xfrm>
            <a:off x="8511092" y="4090596"/>
            <a:ext cx="1054249" cy="158674"/>
          </a:xfrm>
          <a:custGeom>
            <a:avLst/>
            <a:gdLst/>
            <a:ahLst/>
            <a:cxnLst/>
            <a:rect l="l" t="t" r="r" b="b"/>
            <a:pathLst>
              <a:path w="1194816" h="179831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9" name="object 159"/>
          <p:cNvSpPr/>
          <p:nvPr/>
        </p:nvSpPr>
        <p:spPr>
          <a:xfrm>
            <a:off x="2820297" y="4249271"/>
            <a:ext cx="3861995" cy="158675"/>
          </a:xfrm>
          <a:custGeom>
            <a:avLst/>
            <a:gdLst/>
            <a:ahLst/>
            <a:cxnLst/>
            <a:rect l="l" t="t" r="r" b="b"/>
            <a:pathLst>
              <a:path w="4376928" h="179832">
                <a:moveTo>
                  <a:pt x="0" y="0"/>
                </a:moveTo>
                <a:lnTo>
                  <a:pt x="0" y="179832"/>
                </a:lnTo>
                <a:lnTo>
                  <a:pt x="4376928" y="179832"/>
                </a:lnTo>
                <a:lnTo>
                  <a:pt x="4376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0" name="object 160"/>
          <p:cNvSpPr/>
          <p:nvPr/>
        </p:nvSpPr>
        <p:spPr>
          <a:xfrm>
            <a:off x="6682291" y="4249271"/>
            <a:ext cx="984324" cy="158675"/>
          </a:xfrm>
          <a:custGeom>
            <a:avLst/>
            <a:gdLst/>
            <a:ahLst/>
            <a:cxnLst/>
            <a:rect l="l" t="t" r="r" b="b"/>
            <a:pathLst>
              <a:path w="1115567" h="179832">
                <a:moveTo>
                  <a:pt x="0" y="0"/>
                </a:moveTo>
                <a:lnTo>
                  <a:pt x="0" y="179832"/>
                </a:lnTo>
                <a:lnTo>
                  <a:pt x="1115567" y="179832"/>
                </a:lnTo>
                <a:lnTo>
                  <a:pt x="11155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1" name="object 161"/>
          <p:cNvSpPr/>
          <p:nvPr/>
        </p:nvSpPr>
        <p:spPr>
          <a:xfrm>
            <a:off x="7666617" y="4249271"/>
            <a:ext cx="844475" cy="158675"/>
          </a:xfrm>
          <a:custGeom>
            <a:avLst/>
            <a:gdLst/>
            <a:ahLst/>
            <a:cxnLst/>
            <a:rect l="l" t="t" r="r" b="b"/>
            <a:pathLst>
              <a:path w="957072" h="179832">
                <a:moveTo>
                  <a:pt x="0" y="0"/>
                </a:moveTo>
                <a:lnTo>
                  <a:pt x="0" y="179832"/>
                </a:lnTo>
                <a:lnTo>
                  <a:pt x="957072" y="179832"/>
                </a:lnTo>
                <a:lnTo>
                  <a:pt x="957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2" name="object 162"/>
          <p:cNvSpPr/>
          <p:nvPr/>
        </p:nvSpPr>
        <p:spPr>
          <a:xfrm>
            <a:off x="8511092" y="4249271"/>
            <a:ext cx="1054249" cy="158675"/>
          </a:xfrm>
          <a:custGeom>
            <a:avLst/>
            <a:gdLst/>
            <a:ahLst/>
            <a:cxnLst/>
            <a:rect l="l" t="t" r="r" b="b"/>
            <a:pathLst>
              <a:path w="1194816" h="179832">
                <a:moveTo>
                  <a:pt x="0" y="0"/>
                </a:moveTo>
                <a:lnTo>
                  <a:pt x="0" y="179832"/>
                </a:lnTo>
                <a:lnTo>
                  <a:pt x="1194816" y="179832"/>
                </a:lnTo>
                <a:lnTo>
                  <a:pt x="119481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3" name="object 163"/>
          <p:cNvSpPr/>
          <p:nvPr/>
        </p:nvSpPr>
        <p:spPr>
          <a:xfrm>
            <a:off x="6683636" y="1309744"/>
            <a:ext cx="0" cy="3103581"/>
          </a:xfrm>
          <a:custGeom>
            <a:avLst/>
            <a:gdLst/>
            <a:ahLst/>
            <a:cxnLst/>
            <a:rect l="l" t="t" r="r" b="b"/>
            <a:pathLst>
              <a:path h="3517392">
                <a:moveTo>
                  <a:pt x="0" y="0"/>
                </a:moveTo>
                <a:lnTo>
                  <a:pt x="0" y="3517392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4" name="object 164"/>
          <p:cNvSpPr/>
          <p:nvPr/>
        </p:nvSpPr>
        <p:spPr>
          <a:xfrm>
            <a:off x="7666616" y="1309744"/>
            <a:ext cx="0" cy="3103581"/>
          </a:xfrm>
          <a:custGeom>
            <a:avLst/>
            <a:gdLst/>
            <a:ahLst/>
            <a:cxnLst/>
            <a:rect l="l" t="t" r="r" b="b"/>
            <a:pathLst>
              <a:path h="3517392">
                <a:moveTo>
                  <a:pt x="0" y="0"/>
                </a:moveTo>
                <a:lnTo>
                  <a:pt x="0" y="351739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5" name="object 165"/>
          <p:cNvSpPr/>
          <p:nvPr/>
        </p:nvSpPr>
        <p:spPr>
          <a:xfrm>
            <a:off x="8511092" y="1309744"/>
            <a:ext cx="0" cy="3103581"/>
          </a:xfrm>
          <a:custGeom>
            <a:avLst/>
            <a:gdLst/>
            <a:ahLst/>
            <a:cxnLst/>
            <a:rect l="l" t="t" r="r" b="b"/>
            <a:pathLst>
              <a:path h="3517392">
                <a:moveTo>
                  <a:pt x="0" y="0"/>
                </a:moveTo>
                <a:lnTo>
                  <a:pt x="0" y="351739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6" name="object 166"/>
          <p:cNvSpPr/>
          <p:nvPr/>
        </p:nvSpPr>
        <p:spPr>
          <a:xfrm>
            <a:off x="2814918" y="1635161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7" name="object 167"/>
          <p:cNvSpPr/>
          <p:nvPr/>
        </p:nvSpPr>
        <p:spPr>
          <a:xfrm>
            <a:off x="2814918" y="1793838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8" name="object 168"/>
          <p:cNvSpPr/>
          <p:nvPr/>
        </p:nvSpPr>
        <p:spPr>
          <a:xfrm>
            <a:off x="2814918" y="1952513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9" name="object 169"/>
          <p:cNvSpPr/>
          <p:nvPr/>
        </p:nvSpPr>
        <p:spPr>
          <a:xfrm>
            <a:off x="2814918" y="2111187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0" name="object 170"/>
          <p:cNvSpPr/>
          <p:nvPr/>
        </p:nvSpPr>
        <p:spPr>
          <a:xfrm>
            <a:off x="2814918" y="2271207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1" name="object 171"/>
          <p:cNvSpPr/>
          <p:nvPr/>
        </p:nvSpPr>
        <p:spPr>
          <a:xfrm>
            <a:off x="2814918" y="2431228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2" name="object 172"/>
          <p:cNvSpPr/>
          <p:nvPr/>
        </p:nvSpPr>
        <p:spPr>
          <a:xfrm>
            <a:off x="2814918" y="2589904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3" name="object 173"/>
          <p:cNvSpPr/>
          <p:nvPr/>
        </p:nvSpPr>
        <p:spPr>
          <a:xfrm>
            <a:off x="2814918" y="2748578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4" name="object 174"/>
          <p:cNvSpPr/>
          <p:nvPr/>
        </p:nvSpPr>
        <p:spPr>
          <a:xfrm>
            <a:off x="2814918" y="2907254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5" name="object 175"/>
          <p:cNvSpPr/>
          <p:nvPr/>
        </p:nvSpPr>
        <p:spPr>
          <a:xfrm>
            <a:off x="2814918" y="3065929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6" name="object 176"/>
          <p:cNvSpPr/>
          <p:nvPr/>
        </p:nvSpPr>
        <p:spPr>
          <a:xfrm>
            <a:off x="2814918" y="3270325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7" name="object 177"/>
          <p:cNvSpPr/>
          <p:nvPr/>
        </p:nvSpPr>
        <p:spPr>
          <a:xfrm>
            <a:off x="2814918" y="3429000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8" name="object 178"/>
          <p:cNvSpPr/>
          <p:nvPr/>
        </p:nvSpPr>
        <p:spPr>
          <a:xfrm>
            <a:off x="2814918" y="3587674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9" name="object 179"/>
          <p:cNvSpPr/>
          <p:nvPr/>
        </p:nvSpPr>
        <p:spPr>
          <a:xfrm>
            <a:off x="2814918" y="3747695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0" name="object 180"/>
          <p:cNvSpPr/>
          <p:nvPr/>
        </p:nvSpPr>
        <p:spPr>
          <a:xfrm>
            <a:off x="2814918" y="4090595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1" name="object 181"/>
          <p:cNvSpPr/>
          <p:nvPr/>
        </p:nvSpPr>
        <p:spPr>
          <a:xfrm>
            <a:off x="2814918" y="4249271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2" name="object 182"/>
          <p:cNvSpPr/>
          <p:nvPr/>
        </p:nvSpPr>
        <p:spPr>
          <a:xfrm>
            <a:off x="2820296" y="1309744"/>
            <a:ext cx="0" cy="3103581"/>
          </a:xfrm>
          <a:custGeom>
            <a:avLst/>
            <a:gdLst/>
            <a:ahLst/>
            <a:cxnLst/>
            <a:rect l="l" t="t" r="r" b="b"/>
            <a:pathLst>
              <a:path h="3517392">
                <a:moveTo>
                  <a:pt x="0" y="0"/>
                </a:moveTo>
                <a:lnTo>
                  <a:pt x="0" y="351739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3" name="object 183"/>
          <p:cNvSpPr/>
          <p:nvPr/>
        </p:nvSpPr>
        <p:spPr>
          <a:xfrm>
            <a:off x="9563996" y="1309744"/>
            <a:ext cx="0" cy="3103581"/>
          </a:xfrm>
          <a:custGeom>
            <a:avLst/>
            <a:gdLst/>
            <a:ahLst/>
            <a:cxnLst/>
            <a:rect l="l" t="t" r="r" b="b"/>
            <a:pathLst>
              <a:path h="3517392">
                <a:moveTo>
                  <a:pt x="0" y="0"/>
                </a:moveTo>
                <a:lnTo>
                  <a:pt x="0" y="3517392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4" name="object 184"/>
          <p:cNvSpPr/>
          <p:nvPr/>
        </p:nvSpPr>
        <p:spPr>
          <a:xfrm>
            <a:off x="2814918" y="1316467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5" name="object 185"/>
          <p:cNvSpPr/>
          <p:nvPr/>
        </p:nvSpPr>
        <p:spPr>
          <a:xfrm>
            <a:off x="2814918" y="4407946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7" name="object 187"/>
          <p:cNvSpPr/>
          <p:nvPr/>
        </p:nvSpPr>
        <p:spPr>
          <a:xfrm>
            <a:off x="8640184" y="1274781"/>
            <a:ext cx="831028" cy="3240741"/>
          </a:xfrm>
          <a:custGeom>
            <a:avLst/>
            <a:gdLst/>
            <a:ahLst/>
            <a:cxnLst/>
            <a:rect l="l" t="t" r="r" b="b"/>
            <a:pathLst>
              <a:path w="941832" h="3672840">
                <a:moveTo>
                  <a:pt x="0" y="3657600"/>
                </a:moveTo>
                <a:lnTo>
                  <a:pt x="0" y="3663696"/>
                </a:lnTo>
                <a:lnTo>
                  <a:pt x="6096" y="3672840"/>
                </a:lnTo>
                <a:lnTo>
                  <a:pt x="926592" y="3672840"/>
                </a:lnTo>
                <a:lnTo>
                  <a:pt x="27432" y="3657600"/>
                </a:lnTo>
                <a:lnTo>
                  <a:pt x="27432" y="27431"/>
                </a:lnTo>
                <a:lnTo>
                  <a:pt x="926592" y="27432"/>
                </a:lnTo>
                <a:lnTo>
                  <a:pt x="935736" y="3672840"/>
                </a:lnTo>
                <a:lnTo>
                  <a:pt x="941832" y="3663696"/>
                </a:lnTo>
                <a:lnTo>
                  <a:pt x="941832" y="6096"/>
                </a:lnTo>
                <a:lnTo>
                  <a:pt x="935736" y="0"/>
                </a:lnTo>
                <a:lnTo>
                  <a:pt x="926592" y="0"/>
                </a:lnTo>
                <a:lnTo>
                  <a:pt x="914400" y="15239"/>
                </a:lnTo>
                <a:lnTo>
                  <a:pt x="27432" y="15239"/>
                </a:lnTo>
                <a:lnTo>
                  <a:pt x="12192" y="27432"/>
                </a:lnTo>
                <a:lnTo>
                  <a:pt x="12192" y="3642360"/>
                </a:lnTo>
                <a:lnTo>
                  <a:pt x="12192" y="0"/>
                </a:lnTo>
                <a:lnTo>
                  <a:pt x="6096" y="0"/>
                </a:lnTo>
                <a:lnTo>
                  <a:pt x="0" y="6096"/>
                </a:lnTo>
                <a:lnTo>
                  <a:pt x="0" y="3657600"/>
                </a:lnTo>
                <a:close/>
              </a:path>
              <a:path w="941832" h="3672840">
                <a:moveTo>
                  <a:pt x="926592" y="3642360"/>
                </a:moveTo>
                <a:lnTo>
                  <a:pt x="914400" y="3657600"/>
                </a:lnTo>
                <a:lnTo>
                  <a:pt x="926592" y="3672840"/>
                </a:lnTo>
                <a:lnTo>
                  <a:pt x="935736" y="3672840"/>
                </a:lnTo>
                <a:lnTo>
                  <a:pt x="926592" y="27432"/>
                </a:lnTo>
                <a:lnTo>
                  <a:pt x="926592" y="3642360"/>
                </a:lnTo>
                <a:close/>
              </a:path>
              <a:path w="941832" h="3672840">
                <a:moveTo>
                  <a:pt x="926592" y="27432"/>
                </a:moveTo>
                <a:lnTo>
                  <a:pt x="914399" y="27432"/>
                </a:lnTo>
                <a:lnTo>
                  <a:pt x="914399" y="3642360"/>
                </a:lnTo>
                <a:lnTo>
                  <a:pt x="27431" y="3642360"/>
                </a:lnTo>
                <a:lnTo>
                  <a:pt x="27432" y="3657600"/>
                </a:lnTo>
                <a:lnTo>
                  <a:pt x="926592" y="3672840"/>
                </a:lnTo>
                <a:lnTo>
                  <a:pt x="914400" y="3657600"/>
                </a:lnTo>
                <a:lnTo>
                  <a:pt x="926592" y="3642360"/>
                </a:lnTo>
                <a:lnTo>
                  <a:pt x="926592" y="27432"/>
                </a:lnTo>
                <a:close/>
              </a:path>
              <a:path w="941832" h="3672840">
                <a:moveTo>
                  <a:pt x="12192" y="3642360"/>
                </a:moveTo>
                <a:lnTo>
                  <a:pt x="12192" y="27432"/>
                </a:lnTo>
                <a:lnTo>
                  <a:pt x="27432" y="15239"/>
                </a:lnTo>
                <a:lnTo>
                  <a:pt x="914400" y="15239"/>
                </a:lnTo>
                <a:lnTo>
                  <a:pt x="926592" y="0"/>
                </a:lnTo>
                <a:lnTo>
                  <a:pt x="12192" y="0"/>
                </a:lnTo>
                <a:lnTo>
                  <a:pt x="12192" y="364236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8" name="object 188"/>
          <p:cNvSpPr/>
          <p:nvPr/>
        </p:nvSpPr>
        <p:spPr>
          <a:xfrm>
            <a:off x="2820297" y="4725297"/>
            <a:ext cx="753034" cy="215152"/>
          </a:xfrm>
          <a:custGeom>
            <a:avLst/>
            <a:gdLst/>
            <a:ahLst/>
            <a:cxnLst/>
            <a:rect l="l" t="t" r="r" b="b"/>
            <a:pathLst>
              <a:path w="853439" h="243839">
                <a:moveTo>
                  <a:pt x="0" y="0"/>
                </a:moveTo>
                <a:lnTo>
                  <a:pt x="0" y="243839"/>
                </a:lnTo>
                <a:lnTo>
                  <a:pt x="853439" y="243839"/>
                </a:lnTo>
                <a:lnTo>
                  <a:pt x="853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9" name="object 189"/>
          <p:cNvSpPr/>
          <p:nvPr/>
        </p:nvSpPr>
        <p:spPr>
          <a:xfrm>
            <a:off x="3573332" y="4725297"/>
            <a:ext cx="2412402" cy="215152"/>
          </a:xfrm>
          <a:custGeom>
            <a:avLst/>
            <a:gdLst/>
            <a:ahLst/>
            <a:cxnLst/>
            <a:rect l="l" t="t" r="r" b="b"/>
            <a:pathLst>
              <a:path w="2734056" h="243839">
                <a:moveTo>
                  <a:pt x="0" y="0"/>
                </a:moveTo>
                <a:lnTo>
                  <a:pt x="0" y="243839"/>
                </a:lnTo>
                <a:lnTo>
                  <a:pt x="2734056" y="243839"/>
                </a:lnTo>
                <a:lnTo>
                  <a:pt x="273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0" name="object 190"/>
          <p:cNvSpPr/>
          <p:nvPr/>
        </p:nvSpPr>
        <p:spPr>
          <a:xfrm>
            <a:off x="5985735" y="4725297"/>
            <a:ext cx="1960580" cy="215152"/>
          </a:xfrm>
          <a:custGeom>
            <a:avLst/>
            <a:gdLst/>
            <a:ahLst/>
            <a:cxnLst/>
            <a:rect l="l" t="t" r="r" b="b"/>
            <a:pathLst>
              <a:path w="2221991" h="243839">
                <a:moveTo>
                  <a:pt x="0" y="0"/>
                </a:moveTo>
                <a:lnTo>
                  <a:pt x="0" y="243839"/>
                </a:lnTo>
                <a:lnTo>
                  <a:pt x="2221991" y="243839"/>
                </a:lnTo>
                <a:lnTo>
                  <a:pt x="2221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1" name="object 191"/>
          <p:cNvSpPr/>
          <p:nvPr/>
        </p:nvSpPr>
        <p:spPr>
          <a:xfrm>
            <a:off x="7946315" y="4725297"/>
            <a:ext cx="1619026" cy="215152"/>
          </a:xfrm>
          <a:custGeom>
            <a:avLst/>
            <a:gdLst/>
            <a:ahLst/>
            <a:cxnLst/>
            <a:rect l="l" t="t" r="r" b="b"/>
            <a:pathLst>
              <a:path w="1834896" h="243839">
                <a:moveTo>
                  <a:pt x="0" y="0"/>
                </a:moveTo>
                <a:lnTo>
                  <a:pt x="0" y="243839"/>
                </a:lnTo>
                <a:lnTo>
                  <a:pt x="1834896" y="243839"/>
                </a:lnTo>
                <a:lnTo>
                  <a:pt x="183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2" name="object 192"/>
          <p:cNvSpPr/>
          <p:nvPr/>
        </p:nvSpPr>
        <p:spPr>
          <a:xfrm>
            <a:off x="2820297" y="4940449"/>
            <a:ext cx="753034" cy="349624"/>
          </a:xfrm>
          <a:custGeom>
            <a:avLst/>
            <a:gdLst/>
            <a:ahLst/>
            <a:cxnLst/>
            <a:rect l="l" t="t" r="r" b="b"/>
            <a:pathLst>
              <a:path w="853439" h="396240">
                <a:moveTo>
                  <a:pt x="0" y="0"/>
                </a:moveTo>
                <a:lnTo>
                  <a:pt x="0" y="396240"/>
                </a:lnTo>
                <a:lnTo>
                  <a:pt x="853439" y="396240"/>
                </a:lnTo>
                <a:lnTo>
                  <a:pt x="853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3" name="object 193"/>
          <p:cNvSpPr/>
          <p:nvPr/>
        </p:nvSpPr>
        <p:spPr>
          <a:xfrm>
            <a:off x="3573332" y="4940449"/>
            <a:ext cx="2412402" cy="349624"/>
          </a:xfrm>
          <a:custGeom>
            <a:avLst/>
            <a:gdLst/>
            <a:ahLst/>
            <a:cxnLst/>
            <a:rect l="l" t="t" r="r" b="b"/>
            <a:pathLst>
              <a:path w="2734056" h="396240">
                <a:moveTo>
                  <a:pt x="0" y="0"/>
                </a:moveTo>
                <a:lnTo>
                  <a:pt x="0" y="396240"/>
                </a:lnTo>
                <a:lnTo>
                  <a:pt x="2734056" y="396240"/>
                </a:lnTo>
                <a:lnTo>
                  <a:pt x="273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4" name="object 194"/>
          <p:cNvSpPr/>
          <p:nvPr/>
        </p:nvSpPr>
        <p:spPr>
          <a:xfrm>
            <a:off x="5985735" y="4940449"/>
            <a:ext cx="1960580" cy="349624"/>
          </a:xfrm>
          <a:custGeom>
            <a:avLst/>
            <a:gdLst/>
            <a:ahLst/>
            <a:cxnLst/>
            <a:rect l="l" t="t" r="r" b="b"/>
            <a:pathLst>
              <a:path w="2221991" h="396240">
                <a:moveTo>
                  <a:pt x="0" y="0"/>
                </a:moveTo>
                <a:lnTo>
                  <a:pt x="0" y="396240"/>
                </a:lnTo>
                <a:lnTo>
                  <a:pt x="2221991" y="396240"/>
                </a:lnTo>
                <a:lnTo>
                  <a:pt x="2221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5" name="object 195"/>
          <p:cNvSpPr/>
          <p:nvPr/>
        </p:nvSpPr>
        <p:spPr>
          <a:xfrm>
            <a:off x="7946315" y="4940449"/>
            <a:ext cx="1619026" cy="349624"/>
          </a:xfrm>
          <a:custGeom>
            <a:avLst/>
            <a:gdLst/>
            <a:ahLst/>
            <a:cxnLst/>
            <a:rect l="l" t="t" r="r" b="b"/>
            <a:pathLst>
              <a:path w="1834896" h="396240">
                <a:moveTo>
                  <a:pt x="0" y="0"/>
                </a:moveTo>
                <a:lnTo>
                  <a:pt x="0" y="396240"/>
                </a:lnTo>
                <a:lnTo>
                  <a:pt x="1834896" y="396240"/>
                </a:lnTo>
                <a:lnTo>
                  <a:pt x="183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6" name="object 196"/>
          <p:cNvSpPr/>
          <p:nvPr/>
        </p:nvSpPr>
        <p:spPr>
          <a:xfrm>
            <a:off x="2820297" y="5290074"/>
            <a:ext cx="753034" cy="484093"/>
          </a:xfrm>
          <a:custGeom>
            <a:avLst/>
            <a:gdLst/>
            <a:ahLst/>
            <a:cxnLst/>
            <a:rect l="l" t="t" r="r" b="b"/>
            <a:pathLst>
              <a:path w="853439" h="548639">
                <a:moveTo>
                  <a:pt x="0" y="0"/>
                </a:moveTo>
                <a:lnTo>
                  <a:pt x="0" y="548639"/>
                </a:lnTo>
                <a:lnTo>
                  <a:pt x="853439" y="548639"/>
                </a:lnTo>
                <a:lnTo>
                  <a:pt x="853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7" name="object 197"/>
          <p:cNvSpPr/>
          <p:nvPr/>
        </p:nvSpPr>
        <p:spPr>
          <a:xfrm>
            <a:off x="3573332" y="5290074"/>
            <a:ext cx="2412402" cy="484093"/>
          </a:xfrm>
          <a:custGeom>
            <a:avLst/>
            <a:gdLst/>
            <a:ahLst/>
            <a:cxnLst/>
            <a:rect l="l" t="t" r="r" b="b"/>
            <a:pathLst>
              <a:path w="2734056" h="548639">
                <a:moveTo>
                  <a:pt x="0" y="0"/>
                </a:moveTo>
                <a:lnTo>
                  <a:pt x="0" y="548639"/>
                </a:lnTo>
                <a:lnTo>
                  <a:pt x="2734056" y="548639"/>
                </a:lnTo>
                <a:lnTo>
                  <a:pt x="273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8" name="object 198"/>
          <p:cNvSpPr/>
          <p:nvPr/>
        </p:nvSpPr>
        <p:spPr>
          <a:xfrm>
            <a:off x="5985735" y="5290074"/>
            <a:ext cx="1960580" cy="484093"/>
          </a:xfrm>
          <a:custGeom>
            <a:avLst/>
            <a:gdLst/>
            <a:ahLst/>
            <a:cxnLst/>
            <a:rect l="l" t="t" r="r" b="b"/>
            <a:pathLst>
              <a:path w="2221991" h="548639">
                <a:moveTo>
                  <a:pt x="0" y="0"/>
                </a:moveTo>
                <a:lnTo>
                  <a:pt x="0" y="548639"/>
                </a:lnTo>
                <a:lnTo>
                  <a:pt x="2221991" y="548639"/>
                </a:lnTo>
                <a:lnTo>
                  <a:pt x="2221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9" name="object 199"/>
          <p:cNvSpPr/>
          <p:nvPr/>
        </p:nvSpPr>
        <p:spPr>
          <a:xfrm>
            <a:off x="7946315" y="5290074"/>
            <a:ext cx="1619026" cy="484093"/>
          </a:xfrm>
          <a:custGeom>
            <a:avLst/>
            <a:gdLst/>
            <a:ahLst/>
            <a:cxnLst/>
            <a:rect l="l" t="t" r="r" b="b"/>
            <a:pathLst>
              <a:path w="1834896" h="548639">
                <a:moveTo>
                  <a:pt x="0" y="0"/>
                </a:moveTo>
                <a:lnTo>
                  <a:pt x="0" y="548639"/>
                </a:lnTo>
                <a:lnTo>
                  <a:pt x="1834896" y="548639"/>
                </a:lnTo>
                <a:lnTo>
                  <a:pt x="183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0" name="object 200"/>
          <p:cNvSpPr/>
          <p:nvPr/>
        </p:nvSpPr>
        <p:spPr>
          <a:xfrm>
            <a:off x="2820297" y="5774167"/>
            <a:ext cx="753034" cy="618565"/>
          </a:xfrm>
          <a:custGeom>
            <a:avLst/>
            <a:gdLst/>
            <a:ahLst/>
            <a:cxnLst/>
            <a:rect l="l" t="t" r="r" b="b"/>
            <a:pathLst>
              <a:path w="853439" h="701040">
                <a:moveTo>
                  <a:pt x="0" y="0"/>
                </a:moveTo>
                <a:lnTo>
                  <a:pt x="0" y="701040"/>
                </a:lnTo>
                <a:lnTo>
                  <a:pt x="853439" y="701040"/>
                </a:lnTo>
                <a:lnTo>
                  <a:pt x="8534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1" name="object 201"/>
          <p:cNvSpPr/>
          <p:nvPr/>
        </p:nvSpPr>
        <p:spPr>
          <a:xfrm>
            <a:off x="3573332" y="5774167"/>
            <a:ext cx="2412402" cy="618565"/>
          </a:xfrm>
          <a:custGeom>
            <a:avLst/>
            <a:gdLst/>
            <a:ahLst/>
            <a:cxnLst/>
            <a:rect l="l" t="t" r="r" b="b"/>
            <a:pathLst>
              <a:path w="2734056" h="701040">
                <a:moveTo>
                  <a:pt x="0" y="0"/>
                </a:moveTo>
                <a:lnTo>
                  <a:pt x="0" y="701040"/>
                </a:lnTo>
                <a:lnTo>
                  <a:pt x="2734056" y="701040"/>
                </a:lnTo>
                <a:lnTo>
                  <a:pt x="273405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2" name="object 202"/>
          <p:cNvSpPr/>
          <p:nvPr/>
        </p:nvSpPr>
        <p:spPr>
          <a:xfrm>
            <a:off x="5985735" y="5774167"/>
            <a:ext cx="1960580" cy="618565"/>
          </a:xfrm>
          <a:custGeom>
            <a:avLst/>
            <a:gdLst/>
            <a:ahLst/>
            <a:cxnLst/>
            <a:rect l="l" t="t" r="r" b="b"/>
            <a:pathLst>
              <a:path w="2221991" h="701040">
                <a:moveTo>
                  <a:pt x="0" y="0"/>
                </a:moveTo>
                <a:lnTo>
                  <a:pt x="0" y="701040"/>
                </a:lnTo>
                <a:lnTo>
                  <a:pt x="2221991" y="701040"/>
                </a:lnTo>
                <a:lnTo>
                  <a:pt x="22219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3" name="object 203"/>
          <p:cNvSpPr/>
          <p:nvPr/>
        </p:nvSpPr>
        <p:spPr>
          <a:xfrm>
            <a:off x="7946315" y="5774167"/>
            <a:ext cx="1619026" cy="618565"/>
          </a:xfrm>
          <a:custGeom>
            <a:avLst/>
            <a:gdLst/>
            <a:ahLst/>
            <a:cxnLst/>
            <a:rect l="l" t="t" r="r" b="b"/>
            <a:pathLst>
              <a:path w="1834896" h="701040">
                <a:moveTo>
                  <a:pt x="0" y="0"/>
                </a:moveTo>
                <a:lnTo>
                  <a:pt x="0" y="701040"/>
                </a:lnTo>
                <a:lnTo>
                  <a:pt x="1834896" y="701040"/>
                </a:lnTo>
                <a:lnTo>
                  <a:pt x="183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4" name="object 204"/>
          <p:cNvSpPr/>
          <p:nvPr/>
        </p:nvSpPr>
        <p:spPr>
          <a:xfrm>
            <a:off x="3573332" y="4719918"/>
            <a:ext cx="0" cy="1678193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5" name="object 205"/>
          <p:cNvSpPr/>
          <p:nvPr/>
        </p:nvSpPr>
        <p:spPr>
          <a:xfrm>
            <a:off x="5985734" y="4719918"/>
            <a:ext cx="0" cy="1678193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6" name="object 206"/>
          <p:cNvSpPr/>
          <p:nvPr/>
        </p:nvSpPr>
        <p:spPr>
          <a:xfrm>
            <a:off x="7946315" y="4719918"/>
            <a:ext cx="0" cy="1678193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7" name="object 207"/>
          <p:cNvSpPr/>
          <p:nvPr/>
        </p:nvSpPr>
        <p:spPr>
          <a:xfrm>
            <a:off x="2814918" y="4940449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8" name="object 208"/>
          <p:cNvSpPr/>
          <p:nvPr/>
        </p:nvSpPr>
        <p:spPr>
          <a:xfrm>
            <a:off x="2814918" y="5290073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9" name="object 209"/>
          <p:cNvSpPr/>
          <p:nvPr/>
        </p:nvSpPr>
        <p:spPr>
          <a:xfrm>
            <a:off x="2814918" y="5774167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0" name="object 210"/>
          <p:cNvSpPr/>
          <p:nvPr/>
        </p:nvSpPr>
        <p:spPr>
          <a:xfrm>
            <a:off x="2820296" y="4719918"/>
            <a:ext cx="0" cy="1678193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1" name="object 211"/>
          <p:cNvSpPr/>
          <p:nvPr/>
        </p:nvSpPr>
        <p:spPr>
          <a:xfrm>
            <a:off x="9563996" y="4719918"/>
            <a:ext cx="0" cy="1678193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0"/>
                </a:moveTo>
                <a:lnTo>
                  <a:pt x="0" y="1901952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2" name="object 212"/>
          <p:cNvSpPr/>
          <p:nvPr/>
        </p:nvSpPr>
        <p:spPr>
          <a:xfrm>
            <a:off x="2814918" y="4725296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3" name="object 213"/>
          <p:cNvSpPr/>
          <p:nvPr/>
        </p:nvSpPr>
        <p:spPr>
          <a:xfrm>
            <a:off x="2814918" y="6392732"/>
            <a:ext cx="6755802" cy="0"/>
          </a:xfrm>
          <a:custGeom>
            <a:avLst/>
            <a:gdLst/>
            <a:ahLst/>
            <a:cxnLst/>
            <a:rect l="l" t="t" r="r" b="b"/>
            <a:pathLst>
              <a:path w="7656576">
                <a:moveTo>
                  <a:pt x="0" y="0"/>
                </a:moveTo>
                <a:lnTo>
                  <a:pt x="765657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0" name="object 90"/>
          <p:cNvSpPr txBox="1"/>
          <p:nvPr/>
        </p:nvSpPr>
        <p:spPr>
          <a:xfrm>
            <a:off x="3078032" y="545502"/>
            <a:ext cx="4260301" cy="480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 marR="23399">
              <a:lnSpc>
                <a:spcPts val="2246"/>
              </a:lnSpc>
              <a:spcBef>
                <a:spcPts val="112"/>
              </a:spcBef>
            </a:pPr>
            <a:r>
              <a:rPr sz="3177" b="1" baseline="3413" dirty="0">
                <a:latin typeface="Calibri"/>
                <a:cs typeface="Calibri"/>
              </a:rPr>
              <a:t>BRANCHL</a:t>
            </a:r>
            <a:r>
              <a:rPr sz="3177" b="1" spc="-17" baseline="3413" dirty="0">
                <a:latin typeface="Calibri"/>
                <a:cs typeface="Calibri"/>
              </a:rPr>
              <a:t>E</a:t>
            </a:r>
            <a:r>
              <a:rPr sz="3177" b="1" baseline="3413" dirty="0">
                <a:latin typeface="Calibri"/>
                <a:cs typeface="Calibri"/>
              </a:rPr>
              <a:t>SS</a:t>
            </a:r>
            <a:r>
              <a:rPr sz="3177" b="1" spc="-21" baseline="3413" dirty="0">
                <a:latin typeface="Calibri"/>
                <a:cs typeface="Calibri"/>
              </a:rPr>
              <a:t> </a:t>
            </a:r>
            <a:r>
              <a:rPr sz="3177" b="1" spc="-22" baseline="3413" dirty="0">
                <a:latin typeface="Calibri"/>
                <a:cs typeface="Calibri"/>
              </a:rPr>
              <a:t>B</a:t>
            </a:r>
            <a:r>
              <a:rPr sz="3177" b="1" baseline="3413" dirty="0">
                <a:latin typeface="Calibri"/>
                <a:cs typeface="Calibri"/>
              </a:rPr>
              <a:t>ANK</a:t>
            </a:r>
            <a:r>
              <a:rPr sz="3177" b="1" spc="26" baseline="3413" dirty="0">
                <a:latin typeface="Calibri"/>
                <a:cs typeface="Calibri"/>
              </a:rPr>
              <a:t>I</a:t>
            </a:r>
            <a:r>
              <a:rPr sz="3177" b="1" baseline="3413" dirty="0">
                <a:latin typeface="Calibri"/>
                <a:cs typeface="Calibri"/>
              </a:rPr>
              <a:t>NG</a:t>
            </a:r>
            <a:r>
              <a:rPr sz="3177" b="1" spc="-48" baseline="3413" dirty="0">
                <a:latin typeface="Calibri"/>
                <a:cs typeface="Calibri"/>
              </a:rPr>
              <a:t> </a:t>
            </a:r>
            <a:r>
              <a:rPr sz="3177" b="1" baseline="3413" dirty="0">
                <a:latin typeface="Calibri"/>
                <a:cs typeface="Calibri"/>
              </a:rPr>
              <a:t>: F</a:t>
            </a:r>
            <a:r>
              <a:rPr sz="3177" b="1" spc="-12" baseline="3413" dirty="0">
                <a:latin typeface="Calibri"/>
                <a:cs typeface="Calibri"/>
              </a:rPr>
              <a:t>E</a:t>
            </a:r>
            <a:r>
              <a:rPr sz="3177" b="1" spc="-158" baseline="3413" dirty="0">
                <a:latin typeface="Calibri"/>
                <a:cs typeface="Calibri"/>
              </a:rPr>
              <a:t>A</a:t>
            </a:r>
            <a:r>
              <a:rPr sz="3177" b="1" spc="8" baseline="3413" dirty="0">
                <a:latin typeface="Calibri"/>
                <a:cs typeface="Calibri"/>
              </a:rPr>
              <a:t>T</a:t>
            </a:r>
            <a:r>
              <a:rPr sz="3177" b="1" baseline="3413" dirty="0">
                <a:latin typeface="Calibri"/>
                <a:cs typeface="Calibri"/>
              </a:rPr>
              <a:t>UR</a:t>
            </a:r>
            <a:r>
              <a:rPr sz="3177" b="1" spc="-30" baseline="3413" dirty="0">
                <a:latin typeface="Calibri"/>
                <a:cs typeface="Calibri"/>
              </a:rPr>
              <a:t>E</a:t>
            </a:r>
            <a:r>
              <a:rPr sz="3177" b="1" baseline="3413" dirty="0">
                <a:latin typeface="Calibri"/>
                <a:cs typeface="Calibri"/>
              </a:rPr>
              <a:t>S</a:t>
            </a:r>
            <a:endParaRPr sz="2118">
              <a:latin typeface="Calibri"/>
              <a:cs typeface="Calibri"/>
            </a:endParaRPr>
          </a:p>
          <a:p>
            <a:pPr marL="11206">
              <a:lnSpc>
                <a:spcPts val="1478"/>
              </a:lnSpc>
            </a:pPr>
            <a:r>
              <a:rPr sz="1853" b="1" baseline="1950" dirty="0">
                <a:latin typeface="Calibri"/>
                <a:cs typeface="Calibri"/>
              </a:rPr>
              <a:t>(</a:t>
            </a:r>
            <a:r>
              <a:rPr sz="1853" b="1" spc="-8" baseline="1950" dirty="0">
                <a:latin typeface="Calibri"/>
                <a:cs typeface="Calibri"/>
              </a:rPr>
              <a:t>S</a:t>
            </a:r>
            <a:r>
              <a:rPr sz="1853" b="1" baseline="1950" dirty="0">
                <a:latin typeface="Calibri"/>
                <a:cs typeface="Calibri"/>
              </a:rPr>
              <a:t>esuai</a:t>
            </a:r>
            <a:r>
              <a:rPr sz="1853" b="1" spc="-23" baseline="1950" dirty="0">
                <a:latin typeface="Calibri"/>
                <a:cs typeface="Calibri"/>
              </a:rPr>
              <a:t> </a:t>
            </a:r>
            <a:r>
              <a:rPr sz="1853" b="1" spc="-17" baseline="1950" dirty="0">
                <a:latin typeface="Calibri"/>
                <a:cs typeface="Calibri"/>
              </a:rPr>
              <a:t>P</a:t>
            </a:r>
            <a:r>
              <a:rPr sz="1853" b="1" baseline="1950" dirty="0">
                <a:latin typeface="Calibri"/>
                <a:cs typeface="Calibri"/>
              </a:rPr>
              <a:t>edom</a:t>
            </a:r>
            <a:r>
              <a:rPr sz="1853" b="1" spc="-8" baseline="1950" dirty="0">
                <a:latin typeface="Calibri"/>
                <a:cs typeface="Calibri"/>
              </a:rPr>
              <a:t>a</a:t>
            </a:r>
            <a:r>
              <a:rPr sz="1853" b="1" baseline="1950" dirty="0">
                <a:latin typeface="Calibri"/>
                <a:cs typeface="Calibri"/>
              </a:rPr>
              <a:t>m</a:t>
            </a:r>
            <a:r>
              <a:rPr sz="1853" b="1" spc="-39" baseline="1950" dirty="0">
                <a:latin typeface="Calibri"/>
                <a:cs typeface="Calibri"/>
              </a:rPr>
              <a:t> </a:t>
            </a:r>
            <a:r>
              <a:rPr sz="1853" b="1" baseline="1950" dirty="0">
                <a:latin typeface="Calibri"/>
                <a:cs typeface="Calibri"/>
              </a:rPr>
              <a:t>U</a:t>
            </a:r>
            <a:r>
              <a:rPr sz="1853" b="1" spc="8" baseline="1950" dirty="0">
                <a:latin typeface="Calibri"/>
                <a:cs typeface="Calibri"/>
              </a:rPr>
              <a:t>j</a:t>
            </a:r>
            <a:r>
              <a:rPr sz="1853" b="1" baseline="1950" dirty="0">
                <a:latin typeface="Calibri"/>
                <a:cs typeface="Calibri"/>
              </a:rPr>
              <a:t>i</a:t>
            </a:r>
            <a:r>
              <a:rPr sz="1853" b="1" spc="-1" baseline="1950" dirty="0">
                <a:latin typeface="Calibri"/>
                <a:cs typeface="Calibri"/>
              </a:rPr>
              <a:t> </a:t>
            </a:r>
            <a:r>
              <a:rPr sz="1853" b="1" spc="4" baseline="1950" dirty="0">
                <a:latin typeface="Calibri"/>
                <a:cs typeface="Calibri"/>
              </a:rPr>
              <a:t>C</a:t>
            </a:r>
            <a:r>
              <a:rPr sz="1853" b="1" baseline="1950" dirty="0">
                <a:latin typeface="Calibri"/>
                <a:cs typeface="Calibri"/>
              </a:rPr>
              <a:t>oba</a:t>
            </a:r>
            <a:r>
              <a:rPr sz="1853" b="1" spc="-26" baseline="1950" dirty="0">
                <a:latin typeface="Calibri"/>
                <a:cs typeface="Calibri"/>
              </a:rPr>
              <a:t> </a:t>
            </a:r>
            <a:r>
              <a:rPr sz="1853" b="1" spc="8" baseline="1950" dirty="0">
                <a:latin typeface="Calibri"/>
                <a:cs typeface="Calibri"/>
              </a:rPr>
              <a:t>B</a:t>
            </a:r>
            <a:r>
              <a:rPr sz="1853" b="1" spc="-12" baseline="1950" dirty="0">
                <a:latin typeface="Calibri"/>
                <a:cs typeface="Calibri"/>
              </a:rPr>
              <a:t>r</a:t>
            </a:r>
            <a:r>
              <a:rPr sz="1853" b="1" spc="8" baseline="1950" dirty="0">
                <a:latin typeface="Calibri"/>
                <a:cs typeface="Calibri"/>
              </a:rPr>
              <a:t>a</a:t>
            </a:r>
            <a:r>
              <a:rPr sz="1853" b="1" baseline="1950" dirty="0">
                <a:latin typeface="Calibri"/>
                <a:cs typeface="Calibri"/>
              </a:rPr>
              <a:t>n</a:t>
            </a:r>
            <a:r>
              <a:rPr sz="1853" b="1" spc="-8" baseline="1950" dirty="0">
                <a:latin typeface="Calibri"/>
                <a:cs typeface="Calibri"/>
              </a:rPr>
              <a:t>c</a:t>
            </a:r>
            <a:r>
              <a:rPr sz="1853" b="1" baseline="1950" dirty="0">
                <a:latin typeface="Calibri"/>
                <a:cs typeface="Calibri"/>
              </a:rPr>
              <a:t>h</a:t>
            </a:r>
            <a:r>
              <a:rPr sz="1853" b="1" spc="-8" baseline="1950" dirty="0">
                <a:latin typeface="Calibri"/>
                <a:cs typeface="Calibri"/>
              </a:rPr>
              <a:t>l</a:t>
            </a:r>
            <a:r>
              <a:rPr sz="1853" b="1" baseline="1950" dirty="0">
                <a:latin typeface="Calibri"/>
                <a:cs typeface="Calibri"/>
              </a:rPr>
              <a:t>ess</a:t>
            </a:r>
            <a:r>
              <a:rPr sz="1853" b="1" spc="-28" baseline="1950" dirty="0">
                <a:latin typeface="Calibri"/>
                <a:cs typeface="Calibri"/>
              </a:rPr>
              <a:t> </a:t>
            </a:r>
            <a:r>
              <a:rPr sz="1853" b="1" spc="8" baseline="1950" dirty="0">
                <a:latin typeface="Calibri"/>
                <a:cs typeface="Calibri"/>
              </a:rPr>
              <a:t>Ba</a:t>
            </a:r>
            <a:r>
              <a:rPr sz="1853" b="1" baseline="1950" dirty="0">
                <a:latin typeface="Calibri"/>
                <a:cs typeface="Calibri"/>
              </a:rPr>
              <a:t>nk</a:t>
            </a:r>
            <a:r>
              <a:rPr sz="1853" b="1" spc="-4" baseline="1950" dirty="0">
                <a:latin typeface="Calibri"/>
                <a:cs typeface="Calibri"/>
              </a:rPr>
              <a:t>i</a:t>
            </a:r>
            <a:r>
              <a:rPr sz="1853" b="1" baseline="1950" dirty="0">
                <a:latin typeface="Calibri"/>
                <a:cs typeface="Calibri"/>
              </a:rPr>
              <a:t>n</a:t>
            </a:r>
            <a:r>
              <a:rPr sz="1853" b="1" spc="30" baseline="1950" dirty="0">
                <a:latin typeface="Calibri"/>
                <a:cs typeface="Calibri"/>
              </a:rPr>
              <a:t>g</a:t>
            </a:r>
            <a:r>
              <a:rPr sz="1853" b="1" baseline="1950" dirty="0">
                <a:latin typeface="Calibri"/>
                <a:cs typeface="Calibri"/>
              </a:rPr>
              <a:t>,</a:t>
            </a:r>
            <a:r>
              <a:rPr sz="1853" b="1" spc="-44" baseline="1950" dirty="0">
                <a:latin typeface="Calibri"/>
                <a:cs typeface="Calibri"/>
              </a:rPr>
              <a:t> </a:t>
            </a:r>
            <a:r>
              <a:rPr sz="1853" b="1" spc="8" baseline="1950" dirty="0">
                <a:latin typeface="Calibri"/>
                <a:cs typeface="Calibri"/>
              </a:rPr>
              <a:t>B</a:t>
            </a:r>
            <a:r>
              <a:rPr sz="1853" b="1" spc="-8" baseline="1950" dirty="0">
                <a:latin typeface="Calibri"/>
                <a:cs typeface="Calibri"/>
              </a:rPr>
              <a:t>I</a:t>
            </a:r>
            <a:r>
              <a:rPr sz="1853" b="1" baseline="1950" dirty="0">
                <a:latin typeface="Calibri"/>
                <a:cs typeface="Calibri"/>
              </a:rPr>
              <a:t>,</a:t>
            </a:r>
            <a:r>
              <a:rPr sz="1853" b="1" spc="-13" baseline="1950" dirty="0">
                <a:latin typeface="Calibri"/>
                <a:cs typeface="Calibri"/>
              </a:rPr>
              <a:t> </a:t>
            </a:r>
            <a:r>
              <a:rPr sz="1853" b="1" spc="-8" baseline="1950" dirty="0">
                <a:latin typeface="Calibri"/>
                <a:cs typeface="Calibri"/>
              </a:rPr>
              <a:t>3</a:t>
            </a:r>
            <a:r>
              <a:rPr sz="1853" b="1" baseline="1950" dirty="0">
                <a:latin typeface="Calibri"/>
                <a:cs typeface="Calibri"/>
              </a:rPr>
              <a:t>0</a:t>
            </a:r>
            <a:r>
              <a:rPr sz="1853" b="1" spc="18" baseline="1950" dirty="0">
                <a:latin typeface="Calibri"/>
                <a:cs typeface="Calibri"/>
              </a:rPr>
              <a:t> </a:t>
            </a:r>
            <a:r>
              <a:rPr sz="1853" b="1" baseline="1950" dirty="0">
                <a:latin typeface="Calibri"/>
                <a:cs typeface="Calibri"/>
              </a:rPr>
              <a:t>Ap</a:t>
            </a:r>
            <a:r>
              <a:rPr sz="1853" b="1" spc="4" baseline="1950" dirty="0">
                <a:latin typeface="Calibri"/>
                <a:cs typeface="Calibri"/>
              </a:rPr>
              <a:t>r</a:t>
            </a:r>
            <a:r>
              <a:rPr sz="1853" b="1" spc="-4" baseline="1950" dirty="0">
                <a:latin typeface="Calibri"/>
                <a:cs typeface="Calibri"/>
              </a:rPr>
              <a:t>i</a:t>
            </a:r>
            <a:r>
              <a:rPr sz="1853" b="1" baseline="1950" dirty="0">
                <a:latin typeface="Calibri"/>
                <a:cs typeface="Calibri"/>
              </a:rPr>
              <a:t>l</a:t>
            </a:r>
            <a:r>
              <a:rPr sz="1853" b="1" spc="11" baseline="1950" dirty="0">
                <a:latin typeface="Calibri"/>
                <a:cs typeface="Calibri"/>
              </a:rPr>
              <a:t> </a:t>
            </a:r>
            <a:r>
              <a:rPr sz="1853" b="1" spc="-8" baseline="1950" dirty="0">
                <a:latin typeface="Calibri"/>
                <a:cs typeface="Calibri"/>
              </a:rPr>
              <a:t>2013</a:t>
            </a:r>
            <a:r>
              <a:rPr sz="1853" b="1" baseline="1950" dirty="0">
                <a:latin typeface="Calibri"/>
                <a:cs typeface="Calibri"/>
              </a:rPr>
              <a:t>)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03712" y="4495576"/>
            <a:ext cx="1536464" cy="202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31"/>
              </a:lnSpc>
              <a:spcBef>
                <a:spcPts val="76"/>
              </a:spcBef>
            </a:pPr>
            <a:r>
              <a:rPr sz="2118" b="1" spc="8" baseline="3413" dirty="0">
                <a:solidFill>
                  <a:srgbClr val="001F60"/>
                </a:solidFill>
                <a:latin typeface="Calibri"/>
                <a:cs typeface="Calibri"/>
              </a:rPr>
              <a:t>B</a:t>
            </a:r>
            <a:r>
              <a:rPr sz="2118" b="1" baseline="3413" dirty="0">
                <a:solidFill>
                  <a:srgbClr val="001F60"/>
                </a:solidFill>
                <a:latin typeface="Calibri"/>
                <a:cs typeface="Calibri"/>
              </a:rPr>
              <a:t>enefit</a:t>
            </a:r>
            <a:r>
              <a:rPr sz="2118" b="1" spc="-70" baseline="341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2118" b="1" baseline="3413" dirty="0">
                <a:solidFill>
                  <a:srgbClr val="001F60"/>
                </a:solidFill>
                <a:latin typeface="Calibri"/>
                <a:cs typeface="Calibri"/>
              </a:rPr>
              <a:t>bagi</a:t>
            </a:r>
            <a:r>
              <a:rPr sz="2118" b="1" spc="-8" baseline="341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2118" b="1" baseline="3413" dirty="0">
                <a:solidFill>
                  <a:srgbClr val="001F60"/>
                </a:solidFill>
                <a:latin typeface="Calibri"/>
                <a:cs typeface="Calibri"/>
              </a:rPr>
              <a:t>TE</a:t>
            </a:r>
            <a:r>
              <a:rPr sz="2118" b="1" spc="-26" baseline="3413" dirty="0">
                <a:solidFill>
                  <a:srgbClr val="001F60"/>
                </a:solidFill>
                <a:latin typeface="Calibri"/>
                <a:cs typeface="Calibri"/>
              </a:rPr>
              <a:t>L</a:t>
            </a:r>
            <a:r>
              <a:rPr sz="2118" b="1" spc="-8" baseline="3413" dirty="0">
                <a:solidFill>
                  <a:srgbClr val="001F60"/>
                </a:solidFill>
                <a:latin typeface="Calibri"/>
                <a:cs typeface="Calibri"/>
              </a:rPr>
              <a:t>C</a:t>
            </a:r>
            <a:r>
              <a:rPr sz="2118" b="1" baseline="3413" dirty="0">
                <a:solidFill>
                  <a:srgbClr val="001F60"/>
                </a:solidFill>
                <a:latin typeface="Calibri"/>
                <a:cs typeface="Calibri"/>
              </a:rPr>
              <a:t>O :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55211" y="5608321"/>
            <a:ext cx="806103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993"/>
              </a:lnSpc>
              <a:spcBef>
                <a:spcPts val="49"/>
              </a:spcBef>
            </a:pPr>
            <a:r>
              <a:rPr sz="1324" spc="8" baseline="2730" dirty="0">
                <a:latin typeface="Calibri"/>
                <a:cs typeface="Calibri"/>
              </a:rPr>
              <a:t>l</a:t>
            </a:r>
            <a:r>
              <a:rPr sz="1324" baseline="2730" dirty="0">
                <a:latin typeface="Calibri"/>
                <a:cs typeface="Calibri"/>
              </a:rPr>
              <a:t>ayanan</a:t>
            </a:r>
            <a:r>
              <a:rPr sz="1324" spc="-59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te</a:t>
            </a:r>
            <a:r>
              <a:rPr sz="1324" spc="8" baseline="2730" dirty="0">
                <a:latin typeface="Calibri"/>
                <a:cs typeface="Calibri"/>
              </a:rPr>
              <a:t>r</a:t>
            </a:r>
            <a:r>
              <a:rPr sz="1324" spc="-8" baseline="2730" dirty="0">
                <a:latin typeface="Calibri"/>
                <a:cs typeface="Calibri"/>
              </a:rPr>
              <a:t>s</a:t>
            </a:r>
            <a:r>
              <a:rPr sz="1324" baseline="2730" dirty="0">
                <a:latin typeface="Calibri"/>
                <a:cs typeface="Calibri"/>
              </a:rPr>
              <a:t>ebut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820297" y="4725297"/>
            <a:ext cx="753034" cy="215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966" marR="259649" algn="ctr">
              <a:lnSpc>
                <a:spcPct val="101725"/>
              </a:lnSpc>
              <a:spcBef>
                <a:spcPts val="300"/>
              </a:spcBef>
            </a:pPr>
            <a:r>
              <a:rPr sz="882" b="1" spc="4" dirty="0">
                <a:latin typeface="Calibri"/>
                <a:cs typeface="Calibri"/>
              </a:rPr>
              <a:t>T</a:t>
            </a:r>
            <a:r>
              <a:rPr sz="882" b="1" spc="-8" dirty="0">
                <a:latin typeface="Calibri"/>
                <a:cs typeface="Calibri"/>
              </a:rPr>
              <a:t>i</a:t>
            </a:r>
            <a:r>
              <a:rPr sz="882" b="1" spc="8" dirty="0">
                <a:latin typeface="Calibri"/>
                <a:cs typeface="Calibri"/>
              </a:rPr>
              <a:t>p</a:t>
            </a:r>
            <a:r>
              <a:rPr sz="882" b="1" dirty="0">
                <a:latin typeface="Calibri"/>
                <a:cs typeface="Calibri"/>
              </a:rPr>
              <a:t>e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73332" y="4725297"/>
            <a:ext cx="2412401" cy="215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213">
              <a:lnSpc>
                <a:spcPct val="101725"/>
              </a:lnSpc>
              <a:spcBef>
                <a:spcPts val="300"/>
              </a:spcBef>
            </a:pPr>
            <a:r>
              <a:rPr sz="882" b="1" spc="-8" dirty="0">
                <a:latin typeface="Calibri"/>
                <a:cs typeface="Calibri"/>
              </a:rPr>
              <a:t>D</a:t>
            </a:r>
            <a:r>
              <a:rPr sz="882" b="1" spc="4" dirty="0">
                <a:latin typeface="Calibri"/>
                <a:cs typeface="Calibri"/>
              </a:rPr>
              <a:t>a</a:t>
            </a:r>
            <a:r>
              <a:rPr sz="882" b="1" dirty="0">
                <a:latin typeface="Calibri"/>
                <a:cs typeface="Calibri"/>
              </a:rPr>
              <a:t>ri</a:t>
            </a:r>
            <a:r>
              <a:rPr sz="882" b="1" spc="-34" dirty="0">
                <a:latin typeface="Calibri"/>
                <a:cs typeface="Calibri"/>
              </a:rPr>
              <a:t> 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spc="-8" dirty="0">
                <a:latin typeface="Calibri"/>
                <a:cs typeface="Calibri"/>
              </a:rPr>
              <a:t>i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dirty="0">
                <a:latin typeface="Calibri"/>
                <a:cs typeface="Calibri"/>
              </a:rPr>
              <a:t>i</a:t>
            </a:r>
            <a:r>
              <a:rPr sz="882" b="1" spc="-6" dirty="0">
                <a:latin typeface="Calibri"/>
                <a:cs typeface="Calibri"/>
              </a:rPr>
              <a:t> </a:t>
            </a:r>
            <a:r>
              <a:rPr sz="882" b="1" spc="4" dirty="0">
                <a:latin typeface="Calibri"/>
                <a:cs typeface="Calibri"/>
              </a:rPr>
              <a:t>ja</a:t>
            </a:r>
            <a:r>
              <a:rPr sz="882" b="1" spc="8" dirty="0">
                <a:latin typeface="Calibri"/>
                <a:cs typeface="Calibri"/>
              </a:rPr>
              <a:t>n</a:t>
            </a:r>
            <a:r>
              <a:rPr sz="882" b="1" dirty="0">
                <a:latin typeface="Calibri"/>
                <a:cs typeface="Calibri"/>
              </a:rPr>
              <a:t>gk</a:t>
            </a:r>
            <a:r>
              <a:rPr sz="882" b="1" spc="4" dirty="0">
                <a:latin typeface="Calibri"/>
                <a:cs typeface="Calibri"/>
              </a:rPr>
              <a:t>a</a:t>
            </a:r>
            <a:r>
              <a:rPr sz="882" b="1" spc="8" dirty="0">
                <a:latin typeface="Calibri"/>
                <a:cs typeface="Calibri"/>
              </a:rPr>
              <a:t>u</a:t>
            </a:r>
            <a:r>
              <a:rPr sz="882" b="1" spc="4" dirty="0">
                <a:latin typeface="Calibri"/>
                <a:cs typeface="Calibri"/>
              </a:rPr>
              <a:t>a</a:t>
            </a:r>
            <a:r>
              <a:rPr sz="882" b="1" dirty="0">
                <a:latin typeface="Calibri"/>
                <a:cs typeface="Calibri"/>
              </a:rPr>
              <a:t>n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85734" y="4725297"/>
            <a:ext cx="1960581" cy="215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2675">
              <a:lnSpc>
                <a:spcPct val="101725"/>
              </a:lnSpc>
              <a:spcBef>
                <a:spcPts val="300"/>
              </a:spcBef>
            </a:pPr>
            <a:r>
              <a:rPr sz="882" b="1" spc="-8" dirty="0">
                <a:latin typeface="Calibri"/>
                <a:cs typeface="Calibri"/>
              </a:rPr>
              <a:t>D</a:t>
            </a:r>
            <a:r>
              <a:rPr sz="882" b="1" spc="4" dirty="0">
                <a:latin typeface="Calibri"/>
                <a:cs typeface="Calibri"/>
              </a:rPr>
              <a:t>a</a:t>
            </a:r>
            <a:r>
              <a:rPr sz="882" b="1" dirty="0">
                <a:latin typeface="Calibri"/>
                <a:cs typeface="Calibri"/>
              </a:rPr>
              <a:t>ri</a:t>
            </a:r>
            <a:r>
              <a:rPr sz="882" b="1" spc="-34" dirty="0">
                <a:latin typeface="Calibri"/>
                <a:cs typeface="Calibri"/>
              </a:rPr>
              <a:t> 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spc="-8" dirty="0">
                <a:latin typeface="Calibri"/>
                <a:cs typeface="Calibri"/>
              </a:rPr>
              <a:t>i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dirty="0">
                <a:latin typeface="Calibri"/>
                <a:cs typeface="Calibri"/>
              </a:rPr>
              <a:t>i</a:t>
            </a:r>
            <a:r>
              <a:rPr sz="882" b="1" spc="-6" dirty="0">
                <a:latin typeface="Calibri"/>
                <a:cs typeface="Calibri"/>
              </a:rPr>
              <a:t> 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spc="8" dirty="0">
                <a:latin typeface="Calibri"/>
                <a:cs typeface="Calibri"/>
              </a:rPr>
              <a:t>u</a:t>
            </a:r>
            <a:r>
              <a:rPr sz="882" b="1" dirty="0">
                <a:latin typeface="Calibri"/>
                <a:cs typeface="Calibri"/>
              </a:rPr>
              <a:t>m</a:t>
            </a:r>
            <a:r>
              <a:rPr sz="882" b="1" spc="4" dirty="0">
                <a:latin typeface="Calibri"/>
                <a:cs typeface="Calibri"/>
              </a:rPr>
              <a:t>b</a:t>
            </a:r>
            <a:r>
              <a:rPr sz="882" b="1" dirty="0">
                <a:latin typeface="Calibri"/>
                <a:cs typeface="Calibri"/>
              </a:rPr>
              <a:t>er</a:t>
            </a:r>
            <a:r>
              <a:rPr sz="882" b="1" spc="-49" dirty="0">
                <a:latin typeface="Calibri"/>
                <a:cs typeface="Calibri"/>
              </a:rPr>
              <a:t> </a:t>
            </a:r>
            <a:r>
              <a:rPr sz="882" b="1" spc="8" dirty="0">
                <a:latin typeface="Calibri"/>
                <a:cs typeface="Calibri"/>
              </a:rPr>
              <a:t>R</a:t>
            </a:r>
            <a:r>
              <a:rPr sz="882" b="1" dirty="0">
                <a:latin typeface="Calibri"/>
                <a:cs typeface="Calibri"/>
              </a:rPr>
              <a:t>eve</a:t>
            </a:r>
            <a:r>
              <a:rPr sz="882" b="1" spc="4" dirty="0">
                <a:latin typeface="Calibri"/>
                <a:cs typeface="Calibri"/>
              </a:rPr>
              <a:t>n</a:t>
            </a:r>
            <a:r>
              <a:rPr sz="882" b="1" spc="8" dirty="0">
                <a:latin typeface="Calibri"/>
                <a:cs typeface="Calibri"/>
              </a:rPr>
              <a:t>u</a:t>
            </a:r>
            <a:r>
              <a:rPr sz="882" b="1" dirty="0">
                <a:latin typeface="Calibri"/>
                <a:cs typeface="Calibri"/>
              </a:rPr>
              <a:t>e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946316" y="4725297"/>
            <a:ext cx="1617680" cy="215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6394">
              <a:lnSpc>
                <a:spcPct val="101725"/>
              </a:lnSpc>
              <a:spcBef>
                <a:spcPts val="300"/>
              </a:spcBef>
            </a:pPr>
            <a:r>
              <a:rPr sz="882" b="1" spc="-8" dirty="0">
                <a:latin typeface="Calibri"/>
                <a:cs typeface="Calibri"/>
              </a:rPr>
              <a:t>D</a:t>
            </a:r>
            <a:r>
              <a:rPr sz="882" b="1" spc="4" dirty="0">
                <a:latin typeface="Calibri"/>
                <a:cs typeface="Calibri"/>
              </a:rPr>
              <a:t>a</a:t>
            </a:r>
            <a:r>
              <a:rPr sz="882" b="1" dirty="0">
                <a:latin typeface="Calibri"/>
                <a:cs typeface="Calibri"/>
              </a:rPr>
              <a:t>ri</a:t>
            </a:r>
            <a:r>
              <a:rPr sz="882" b="1" spc="-34" dirty="0">
                <a:latin typeface="Calibri"/>
                <a:cs typeface="Calibri"/>
              </a:rPr>
              <a:t> 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spc="-8" dirty="0">
                <a:latin typeface="Calibri"/>
                <a:cs typeface="Calibri"/>
              </a:rPr>
              <a:t>i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dirty="0">
                <a:latin typeface="Calibri"/>
                <a:cs typeface="Calibri"/>
              </a:rPr>
              <a:t>i</a:t>
            </a:r>
            <a:r>
              <a:rPr sz="882" b="1" spc="-6" dirty="0">
                <a:latin typeface="Calibri"/>
                <a:cs typeface="Calibri"/>
              </a:rPr>
              <a:t> </a:t>
            </a:r>
            <a:r>
              <a:rPr sz="882" b="1" spc="8" dirty="0">
                <a:latin typeface="Calibri"/>
                <a:cs typeface="Calibri"/>
              </a:rPr>
              <a:t>co</a:t>
            </a:r>
            <a:r>
              <a:rPr sz="882" b="1" spc="4" dirty="0">
                <a:latin typeface="Calibri"/>
                <a:cs typeface="Calibri"/>
              </a:rPr>
              <a:t>s</a:t>
            </a:r>
            <a:r>
              <a:rPr sz="882" b="1" dirty="0">
                <a:latin typeface="Calibri"/>
                <a:cs typeface="Calibri"/>
              </a:rPr>
              <a:t>t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20297" y="4940450"/>
            <a:ext cx="753034" cy="34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38"/>
              </a:spcBef>
            </a:pPr>
            <a:endParaRPr sz="794"/>
          </a:p>
          <a:p>
            <a:pPr marL="77996">
              <a:lnSpc>
                <a:spcPct val="101725"/>
              </a:lnSpc>
            </a:pPr>
            <a:r>
              <a:rPr sz="882" dirty="0">
                <a:latin typeface="Calibri"/>
                <a:cs typeface="Calibri"/>
              </a:rPr>
              <a:t>B</a:t>
            </a:r>
            <a:r>
              <a:rPr sz="882" spc="-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NK</a:t>
            </a:r>
            <a:r>
              <a:rPr sz="882" spc="4" dirty="0">
                <a:latin typeface="Calibri"/>
                <a:cs typeface="Calibri"/>
              </a:rPr>
              <a:t>-</a:t>
            </a:r>
            <a:r>
              <a:rPr sz="882" spc="8" dirty="0">
                <a:latin typeface="Calibri"/>
                <a:cs typeface="Calibri"/>
              </a:rPr>
              <a:t>LE</a:t>
            </a:r>
            <a:r>
              <a:rPr sz="882" dirty="0">
                <a:latin typeface="Calibri"/>
                <a:cs typeface="Calibri"/>
              </a:rPr>
              <a:t>D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73332" y="4940450"/>
            <a:ext cx="2412401" cy="34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 marR="58439">
              <a:lnSpc>
                <a:spcPts val="1059"/>
              </a:lnSpc>
              <a:spcBef>
                <a:spcPts val="349"/>
              </a:spcBef>
            </a:pP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  </a:t>
            </a:r>
            <a:r>
              <a:rPr sz="882" spc="83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u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dirty="0">
                <a:latin typeface="Calibri"/>
                <a:cs typeface="Calibri"/>
              </a:rPr>
              <a:t>i  </a:t>
            </a:r>
            <a:r>
              <a:rPr sz="882" spc="109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22" dirty="0">
                <a:latin typeface="Calibri"/>
                <a:cs typeface="Calibri"/>
              </a:rPr>
              <a:t>b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4" dirty="0">
                <a:latin typeface="Calibri"/>
                <a:cs typeface="Calibri"/>
              </a:rPr>
              <a:t>g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i  </a:t>
            </a:r>
            <a:r>
              <a:rPr sz="882" spc="10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pe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dirty="0">
                <a:latin typeface="Calibri"/>
                <a:cs typeface="Calibri"/>
              </a:rPr>
              <a:t>yed</a:t>
            </a:r>
            <a:r>
              <a:rPr sz="882" spc="-12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a  </a:t>
            </a:r>
            <a:r>
              <a:rPr sz="882" spc="74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n</a:t>
            </a:r>
            <a:r>
              <a:rPr sz="882" spc="-17" dirty="0">
                <a:latin typeface="Calibri"/>
                <a:cs typeface="Calibri"/>
              </a:rPr>
              <a:t>f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t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ukt</a:t>
            </a:r>
            <a:r>
              <a:rPr sz="882" spc="-26" dirty="0">
                <a:latin typeface="Calibri"/>
                <a:cs typeface="Calibri"/>
              </a:rPr>
              <a:t>u</a:t>
            </a:r>
            <a:r>
              <a:rPr sz="882" dirty="0">
                <a:latin typeface="Calibri"/>
                <a:cs typeface="Calibri"/>
              </a:rPr>
              <a:t>r ak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es</a:t>
            </a:r>
            <a:r>
              <a:rPr sz="882" spc="-3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bagi</a:t>
            </a:r>
            <a:r>
              <a:rPr sz="882" spc="-19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ayanan</a:t>
            </a:r>
            <a:r>
              <a:rPr sz="882" spc="175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pe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bankan</a:t>
            </a:r>
            <a:r>
              <a:rPr sz="882" spc="-61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4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ui</a:t>
            </a:r>
            <a:r>
              <a:rPr sz="882" spc="-66" dirty="0">
                <a:latin typeface="Calibri"/>
                <a:cs typeface="Calibri"/>
              </a:rPr>
              <a:t> </a:t>
            </a:r>
            <a:r>
              <a:rPr sz="882" spc="-4" dirty="0">
                <a:latin typeface="Calibri"/>
                <a:cs typeface="Calibri"/>
              </a:rPr>
              <a:t>F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4" dirty="0">
                <a:latin typeface="Calibri"/>
                <a:cs typeface="Calibri"/>
              </a:rPr>
              <a:t>-</a:t>
            </a:r>
            <a:r>
              <a:rPr sz="882" dirty="0">
                <a:latin typeface="Calibri"/>
                <a:cs typeface="Calibri"/>
              </a:rPr>
              <a:t>B</a:t>
            </a:r>
            <a:r>
              <a:rPr sz="882" spc="4" dirty="0">
                <a:latin typeface="Calibri"/>
                <a:cs typeface="Calibri"/>
              </a:rPr>
              <a:t>B</a:t>
            </a:r>
            <a:r>
              <a:rPr sz="882" dirty="0">
                <a:latin typeface="Calibri"/>
                <a:cs typeface="Calibri"/>
              </a:rPr>
              <a:t>.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85734" y="4940450"/>
            <a:ext cx="1960581" cy="34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>
              <a:lnSpc>
                <a:spcPct val="101725"/>
              </a:lnSpc>
              <a:spcBef>
                <a:spcPts val="300"/>
              </a:spcBef>
            </a:pPr>
            <a:r>
              <a:rPr sz="882" dirty="0">
                <a:latin typeface="Calibri"/>
                <a:cs typeface="Calibri"/>
              </a:rPr>
              <a:t>B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aya 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dirty="0">
                <a:latin typeface="Calibri"/>
                <a:cs typeface="Calibri"/>
              </a:rPr>
              <a:t>wa</a:t>
            </a:r>
            <a:r>
              <a:rPr sz="882" spc="19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/</a:t>
            </a:r>
            <a:r>
              <a:rPr sz="882" spc="19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p</a:t>
            </a:r>
            <a:r>
              <a:rPr sz="882" spc="-2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ak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an</a:t>
            </a:r>
            <a:r>
              <a:rPr sz="882" spc="179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t</a:t>
            </a:r>
            <a:r>
              <a:rPr sz="882" spc="-12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uktur</a:t>
            </a:r>
            <a:endParaRPr sz="882">
              <a:latin typeface="Calibri"/>
              <a:cs typeface="Calibri"/>
            </a:endParaRPr>
          </a:p>
          <a:p>
            <a:pPr marL="80687">
              <a:lnSpc>
                <a:spcPts val="1059"/>
              </a:lnSpc>
              <a:spcBef>
                <a:spcPts val="53"/>
              </a:spcBef>
            </a:pPr>
            <a:r>
              <a:rPr sz="1324" spc="-8" baseline="2730" dirty="0">
                <a:latin typeface="Calibri"/>
                <a:cs typeface="Calibri"/>
              </a:rPr>
              <a:t>T</a:t>
            </a:r>
            <a:r>
              <a:rPr sz="1324" spc="8" baseline="2730" dirty="0">
                <a:latin typeface="Calibri"/>
                <a:cs typeface="Calibri"/>
              </a:rPr>
              <a:t>EL</a:t>
            </a:r>
            <a:r>
              <a:rPr sz="1324" spc="-8" baseline="2730" dirty="0">
                <a:latin typeface="Calibri"/>
                <a:cs typeface="Calibri"/>
              </a:rPr>
              <a:t>C</a:t>
            </a:r>
            <a:r>
              <a:rPr sz="1324" baseline="2730" dirty="0">
                <a:latin typeface="Calibri"/>
                <a:cs typeface="Calibri"/>
              </a:rPr>
              <a:t>O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46316" y="4940450"/>
            <a:ext cx="1617680" cy="349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38"/>
              </a:spcBef>
            </a:pPr>
            <a:endParaRPr sz="794"/>
          </a:p>
          <a:p>
            <a:pPr marL="80686">
              <a:lnSpc>
                <a:spcPct val="101725"/>
              </a:lnSpc>
            </a:pP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eb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h</a:t>
            </a:r>
            <a:r>
              <a:rPr sz="882" spc="-52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ahal</a:t>
            </a:r>
            <a:r>
              <a:rPr sz="882" spc="-3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9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8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20297" y="5290073"/>
            <a:ext cx="753034" cy="48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1"/>
              </a:lnSpc>
              <a:spcBef>
                <a:spcPts val="38"/>
              </a:spcBef>
            </a:pPr>
            <a:endParaRPr sz="441"/>
          </a:p>
          <a:p>
            <a:pPr marL="77996">
              <a:lnSpc>
                <a:spcPct val="101725"/>
              </a:lnSpc>
              <a:spcBef>
                <a:spcPts val="882"/>
              </a:spcBef>
            </a:pP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spc="4" dirty="0">
                <a:latin typeface="Calibri"/>
                <a:cs typeface="Calibri"/>
              </a:rPr>
              <a:t>O-</a:t>
            </a:r>
            <a:r>
              <a:rPr sz="882" spc="8" dirty="0">
                <a:latin typeface="Calibri"/>
                <a:cs typeface="Calibri"/>
              </a:rPr>
              <a:t>LE</a:t>
            </a:r>
            <a:r>
              <a:rPr sz="882" dirty="0">
                <a:latin typeface="Calibri"/>
                <a:cs typeface="Calibri"/>
              </a:rPr>
              <a:t>D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73332" y="5290073"/>
            <a:ext cx="2412401" cy="48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32"/>
              </a:spcBef>
            </a:pPr>
            <a:endParaRPr sz="794"/>
          </a:p>
          <a:p>
            <a:pPr marL="80687" marR="56802">
              <a:lnSpc>
                <a:spcPts val="1059"/>
              </a:lnSpc>
              <a:spcBef>
                <a:spcPts val="53"/>
              </a:spcBef>
            </a:pP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r>
              <a:rPr sz="882" spc="-4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en</a:t>
            </a:r>
            <a:r>
              <a:rPr sz="882" spc="-22" dirty="0">
                <a:latin typeface="Calibri"/>
                <a:cs typeface="Calibri"/>
              </a:rPr>
              <a:t>y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gg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akan</a:t>
            </a:r>
            <a:r>
              <a:rPr sz="882" spc="-17" dirty="0">
                <a:latin typeface="Calibri"/>
                <a:cs typeface="Calibri"/>
              </a:rPr>
              <a:t> e</a:t>
            </a:r>
            <a:r>
              <a:rPr sz="882" dirty="0">
                <a:latin typeface="Calibri"/>
                <a:cs typeface="Calibri"/>
              </a:rPr>
              <a:t>Money</a:t>
            </a:r>
            <a:r>
              <a:rPr sz="882" spc="-8" dirty="0">
                <a:latin typeface="Calibri"/>
                <a:cs typeface="Calibri"/>
              </a:rPr>
              <a:t> </a:t>
            </a:r>
            <a:r>
              <a:rPr sz="882" spc="-4" dirty="0">
                <a:latin typeface="Calibri"/>
                <a:cs typeface="Calibri"/>
              </a:rPr>
              <a:t>F</a:t>
            </a:r>
            <a:r>
              <a:rPr sz="882" spc="-12" dirty="0">
                <a:latin typeface="Calibri"/>
                <a:cs typeface="Calibri"/>
              </a:rPr>
              <a:t>I</a:t>
            </a:r>
            <a:r>
              <a:rPr sz="882" spc="4" dirty="0">
                <a:latin typeface="Calibri"/>
                <a:cs typeface="Calibri"/>
              </a:rPr>
              <a:t>-</a:t>
            </a:r>
            <a:r>
              <a:rPr sz="882" dirty="0">
                <a:latin typeface="Calibri"/>
                <a:cs typeface="Calibri"/>
              </a:rPr>
              <a:t>BB,</a:t>
            </a:r>
            <a:r>
              <a:rPr sz="882" spc="-11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ay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nan yang</a:t>
            </a:r>
            <a:r>
              <a:rPr sz="882" spc="-30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</a:t>
            </a:r>
            <a:r>
              <a:rPr sz="882" spc="4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de</a:t>
            </a:r>
            <a:r>
              <a:rPr sz="882" spc="8" dirty="0">
                <a:latin typeface="Calibri"/>
                <a:cs typeface="Calibri"/>
              </a:rPr>
              <a:t>li</a:t>
            </a:r>
            <a:r>
              <a:rPr sz="882" dirty="0">
                <a:latin typeface="Calibri"/>
                <a:cs typeface="Calibri"/>
              </a:rPr>
              <a:t>ver</a:t>
            </a:r>
            <a:r>
              <a:rPr sz="882" spc="-59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an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dirty="0">
                <a:latin typeface="Calibri"/>
                <a:cs typeface="Calibri"/>
              </a:rPr>
              <a:t>er</a:t>
            </a:r>
            <a:r>
              <a:rPr sz="882" spc="191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eMoney</a:t>
            </a:r>
            <a:r>
              <a:rPr sz="882" spc="-4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&amp; </a:t>
            </a: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12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bayaran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85734" y="5290073"/>
            <a:ext cx="1960581" cy="48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 marR="56802">
              <a:lnSpc>
                <a:spcPts val="1059"/>
              </a:lnSpc>
              <a:spcBef>
                <a:spcPts val="349"/>
              </a:spcBef>
            </a:pP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ak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an  </a:t>
            </a:r>
            <a:r>
              <a:rPr sz="882" spc="77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spc="-22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uktur  </a:t>
            </a:r>
            <a:r>
              <a:rPr sz="882" spc="84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  </a:t>
            </a:r>
            <a:r>
              <a:rPr sz="882" spc="83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dan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v</a:t>
            </a:r>
            <a:r>
              <a:rPr sz="882" spc="-12" dirty="0">
                <a:latin typeface="Calibri"/>
                <a:cs typeface="Calibri"/>
              </a:rPr>
              <a:t>i</a:t>
            </a:r>
            <a:r>
              <a:rPr sz="882" spc="4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e  </a:t>
            </a:r>
            <a:r>
              <a:rPr sz="882" spc="128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c</a:t>
            </a:r>
            <a:r>
              <a:rPr sz="882" spc="-22" dirty="0">
                <a:latin typeface="Calibri"/>
                <a:cs typeface="Calibri"/>
              </a:rPr>
              <a:t>h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4" dirty="0">
                <a:latin typeface="Calibri"/>
                <a:cs typeface="Calibri"/>
              </a:rPr>
              <a:t>rg</a:t>
            </a:r>
            <a:r>
              <a:rPr sz="882" dirty="0">
                <a:latin typeface="Calibri"/>
                <a:cs typeface="Calibri"/>
              </a:rPr>
              <a:t>e  </a:t>
            </a:r>
            <a:r>
              <a:rPr sz="882" spc="106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(</a:t>
            </a:r>
            <a:r>
              <a:rPr sz="882" spc="-17" dirty="0">
                <a:latin typeface="Calibri"/>
                <a:cs typeface="Calibri"/>
              </a:rPr>
              <a:t>f</a:t>
            </a:r>
            <a:r>
              <a:rPr sz="882" dirty="0">
                <a:latin typeface="Calibri"/>
                <a:cs typeface="Calibri"/>
              </a:rPr>
              <a:t>ee  </a:t>
            </a:r>
            <a:r>
              <a:rPr sz="882" spc="12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ba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22" dirty="0">
                <a:latin typeface="Calibri"/>
                <a:cs typeface="Calibri"/>
              </a:rPr>
              <a:t>d</a:t>
            </a:r>
            <a:r>
              <a:rPr sz="882" dirty="0">
                <a:latin typeface="Calibri"/>
                <a:cs typeface="Calibri"/>
              </a:rPr>
              <a:t>)  </a:t>
            </a:r>
            <a:r>
              <a:rPr sz="882" spc="12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i  </a:t>
            </a:r>
            <a:r>
              <a:rPr sz="882" spc="10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46316" y="5290073"/>
            <a:ext cx="1617680" cy="484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1"/>
              </a:lnSpc>
              <a:spcBef>
                <a:spcPts val="38"/>
              </a:spcBef>
            </a:pPr>
            <a:endParaRPr sz="441"/>
          </a:p>
          <a:p>
            <a:pPr marL="80686">
              <a:lnSpc>
                <a:spcPct val="101725"/>
              </a:lnSpc>
              <a:spcBef>
                <a:spcPts val="882"/>
              </a:spcBef>
            </a:pP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eb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h</a:t>
            </a:r>
            <a:r>
              <a:rPr sz="882" spc="-52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u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ah</a:t>
            </a:r>
            <a:r>
              <a:rPr sz="882" spc="-3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9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8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20297" y="5774167"/>
            <a:ext cx="753034" cy="618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77996">
              <a:lnSpc>
                <a:spcPct val="101725"/>
              </a:lnSpc>
              <a:spcBef>
                <a:spcPts val="1009"/>
              </a:spcBef>
            </a:pPr>
            <a:r>
              <a:rPr sz="882" dirty="0">
                <a:latin typeface="Calibri"/>
                <a:cs typeface="Calibri"/>
              </a:rPr>
              <a:t>H</a:t>
            </a:r>
            <a:r>
              <a:rPr sz="882" spc="-12" dirty="0">
                <a:latin typeface="Calibri"/>
                <a:cs typeface="Calibri"/>
              </a:rPr>
              <a:t>Y</a:t>
            </a:r>
            <a:r>
              <a:rPr sz="882" dirty="0">
                <a:latin typeface="Calibri"/>
                <a:cs typeface="Calibri"/>
              </a:rPr>
              <a:t>BR</a:t>
            </a:r>
            <a:r>
              <a:rPr sz="882" spc="17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D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73332" y="5774167"/>
            <a:ext cx="2412401" cy="618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 marR="56850" algn="just">
              <a:lnSpc>
                <a:spcPts val="1059"/>
              </a:lnSpc>
              <a:spcBef>
                <a:spcPts val="349"/>
              </a:spcBef>
            </a:pP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r>
              <a:rPr sz="882" spc="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dan B</a:t>
            </a:r>
            <a:r>
              <a:rPr sz="882" spc="-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NK</a:t>
            </a:r>
            <a:r>
              <a:rPr sz="882" spc="8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b</a:t>
            </a:r>
            <a:r>
              <a:rPr sz="882" spc="-2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spc="4" dirty="0">
                <a:latin typeface="Calibri"/>
                <a:cs typeface="Calibri"/>
              </a:rPr>
              <a:t>-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a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eny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en</a:t>
            </a:r>
            <a:r>
              <a:rPr sz="882" spc="-17" dirty="0">
                <a:latin typeface="Calibri"/>
                <a:cs typeface="Calibri"/>
              </a:rPr>
              <a:t>g</a:t>
            </a:r>
            <a:r>
              <a:rPr sz="882" spc="4" dirty="0">
                <a:latin typeface="Calibri"/>
                <a:cs typeface="Calibri"/>
              </a:rPr>
              <a:t>g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7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akan</a:t>
            </a:r>
            <a:r>
              <a:rPr sz="882" spc="199" dirty="0">
                <a:latin typeface="Calibri"/>
                <a:cs typeface="Calibri"/>
              </a:rPr>
              <a:t> 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dirty="0">
                <a:latin typeface="Calibri"/>
                <a:cs typeface="Calibri"/>
              </a:rPr>
              <a:t>Mon</a:t>
            </a:r>
            <a:r>
              <a:rPr sz="882" spc="-22" dirty="0">
                <a:latin typeface="Calibri"/>
                <a:cs typeface="Calibri"/>
              </a:rPr>
              <a:t>e</a:t>
            </a:r>
            <a:r>
              <a:rPr sz="882" dirty="0">
                <a:latin typeface="Calibri"/>
                <a:cs typeface="Calibri"/>
              </a:rPr>
              <a:t>y </a:t>
            </a:r>
            <a:r>
              <a:rPr sz="882" spc="6" dirty="0">
                <a:latin typeface="Calibri"/>
                <a:cs typeface="Calibri"/>
              </a:rPr>
              <a:t> </a:t>
            </a:r>
            <a:r>
              <a:rPr sz="882" spc="-4" dirty="0">
                <a:latin typeface="Calibri"/>
                <a:cs typeface="Calibri"/>
              </a:rPr>
              <a:t>F</a:t>
            </a:r>
            <a:r>
              <a:rPr sz="882" spc="-12" dirty="0">
                <a:latin typeface="Calibri"/>
                <a:cs typeface="Calibri"/>
              </a:rPr>
              <a:t>I</a:t>
            </a:r>
            <a:r>
              <a:rPr sz="882" spc="4" dirty="0">
                <a:latin typeface="Calibri"/>
                <a:cs typeface="Calibri"/>
              </a:rPr>
              <a:t>-</a:t>
            </a:r>
            <a:r>
              <a:rPr sz="882" dirty="0">
                <a:latin typeface="Calibri"/>
                <a:cs typeface="Calibri"/>
              </a:rPr>
              <a:t>BB </a:t>
            </a:r>
            <a:r>
              <a:rPr sz="882" spc="13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de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g</a:t>
            </a:r>
            <a:r>
              <a:rPr sz="882" dirty="0">
                <a:latin typeface="Calibri"/>
                <a:cs typeface="Calibri"/>
              </a:rPr>
              <a:t>an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aya</a:t>
            </a:r>
            <a:r>
              <a:rPr sz="882" spc="-26" dirty="0">
                <a:latin typeface="Calibri"/>
                <a:cs typeface="Calibri"/>
              </a:rPr>
              <a:t>n</a:t>
            </a:r>
            <a:r>
              <a:rPr sz="882" dirty="0">
                <a:latin typeface="Calibri"/>
                <a:cs typeface="Calibri"/>
              </a:rPr>
              <a:t>an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en</a:t>
            </a:r>
            <a:r>
              <a:rPr sz="882" spc="4" dirty="0">
                <a:latin typeface="Calibri"/>
                <a:cs typeface="Calibri"/>
              </a:rPr>
              <a:t>g</a:t>
            </a:r>
            <a:r>
              <a:rPr sz="882" spc="-22" dirty="0">
                <a:latin typeface="Calibri"/>
                <a:cs typeface="Calibri"/>
              </a:rPr>
              <a:t>k</a:t>
            </a:r>
            <a:r>
              <a:rPr sz="882" dirty="0">
                <a:latin typeface="Calibri"/>
                <a:cs typeface="Calibri"/>
              </a:rPr>
              <a:t>ap</a:t>
            </a:r>
            <a:r>
              <a:rPr sz="882" spc="22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(</a:t>
            </a:r>
            <a:r>
              <a:rPr sz="882" spc="-30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an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,</a:t>
            </a:r>
            <a:r>
              <a:rPr sz="882" spc="13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P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b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ya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n,</a:t>
            </a:r>
            <a:r>
              <a:rPr sz="882" spc="13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Be</a:t>
            </a:r>
            <a:r>
              <a:rPr sz="882" spc="12" dirty="0">
                <a:latin typeface="Calibri"/>
                <a:cs typeface="Calibri"/>
              </a:rPr>
              <a:t>l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nja dan</a:t>
            </a:r>
            <a:r>
              <a:rPr sz="882" spc="-34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ayananpe</a:t>
            </a:r>
            <a:r>
              <a:rPr sz="882" spc="-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banka</a:t>
            </a:r>
            <a:r>
              <a:rPr sz="882" spc="-12" dirty="0">
                <a:latin typeface="Calibri"/>
                <a:cs typeface="Calibri"/>
              </a:rPr>
              <a:t>n</a:t>
            </a:r>
            <a:r>
              <a:rPr sz="882" dirty="0">
                <a:latin typeface="Calibri"/>
                <a:cs typeface="Calibri"/>
              </a:rPr>
              <a:t>)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85734" y="5774167"/>
            <a:ext cx="1960581" cy="618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 marR="56455" algn="just">
              <a:lnSpc>
                <a:spcPts val="1059"/>
              </a:lnSpc>
              <a:spcBef>
                <a:spcPts val="349"/>
              </a:spcBef>
            </a:pP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ak</a:t>
            </a:r>
            <a:r>
              <a:rPr sz="882" spc="-26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an 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2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spc="-22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uktur</a:t>
            </a:r>
            <a:r>
              <a:rPr sz="882" spc="7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r>
              <a:rPr sz="882" spc="6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dan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v</a:t>
            </a:r>
            <a:r>
              <a:rPr sz="882" spc="-12" dirty="0">
                <a:latin typeface="Calibri"/>
                <a:cs typeface="Calibri"/>
              </a:rPr>
              <a:t>i</a:t>
            </a:r>
            <a:r>
              <a:rPr sz="882" spc="4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30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c</a:t>
            </a:r>
            <a:r>
              <a:rPr sz="882" spc="-22" dirty="0">
                <a:latin typeface="Calibri"/>
                <a:cs typeface="Calibri"/>
              </a:rPr>
              <a:t>h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4" dirty="0">
                <a:latin typeface="Calibri"/>
                <a:cs typeface="Calibri"/>
              </a:rPr>
              <a:t>rg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8" dirty="0">
                <a:latin typeface="Calibri"/>
                <a:cs typeface="Calibri"/>
              </a:rPr>
              <a:t> </a:t>
            </a:r>
            <a:r>
              <a:rPr sz="882" spc="-17" dirty="0">
                <a:latin typeface="Calibri"/>
                <a:cs typeface="Calibri"/>
              </a:rPr>
              <a:t>(</a:t>
            </a:r>
            <a:r>
              <a:rPr sz="882" spc="4" dirty="0">
                <a:latin typeface="Calibri"/>
                <a:cs typeface="Calibri"/>
              </a:rPr>
              <a:t>f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17" dirty="0">
                <a:latin typeface="Calibri"/>
                <a:cs typeface="Calibri"/>
              </a:rPr>
              <a:t>e</a:t>
            </a:r>
            <a:r>
              <a:rPr sz="882" dirty="0">
                <a:latin typeface="Calibri"/>
                <a:cs typeface="Calibri"/>
              </a:rPr>
              <a:t>)</a:t>
            </a:r>
            <a:r>
              <a:rPr sz="882" spc="31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12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u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uh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spc="-22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yanan </a:t>
            </a:r>
            <a:r>
              <a:rPr sz="882" spc="4" dirty="0">
                <a:latin typeface="Calibri"/>
                <a:cs typeface="Calibri"/>
              </a:rPr>
              <a:t>(</a:t>
            </a:r>
            <a:r>
              <a:rPr sz="882" dirty="0">
                <a:latin typeface="Calibri"/>
                <a:cs typeface="Calibri"/>
              </a:rPr>
              <a:t>te</a:t>
            </a:r>
            <a:r>
              <a:rPr sz="882" spc="8" dirty="0">
                <a:latin typeface="Calibri"/>
                <a:cs typeface="Calibri"/>
              </a:rPr>
              <a:t>rm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-12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uk</a:t>
            </a:r>
            <a:r>
              <a:rPr sz="882" spc="-74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ayanan</a:t>
            </a:r>
            <a:r>
              <a:rPr sz="882" spc="-37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pe</a:t>
            </a:r>
            <a:r>
              <a:rPr sz="882" spc="8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banka</a:t>
            </a:r>
            <a:r>
              <a:rPr sz="882" spc="-12" dirty="0">
                <a:latin typeface="Calibri"/>
                <a:cs typeface="Calibri"/>
              </a:rPr>
              <a:t>n</a:t>
            </a:r>
            <a:r>
              <a:rPr sz="882" spc="4" dirty="0">
                <a:latin typeface="Calibri"/>
                <a:cs typeface="Calibri"/>
              </a:rPr>
              <a:t>)</a:t>
            </a:r>
            <a:r>
              <a:rPr sz="882" dirty="0">
                <a:latin typeface="Calibri"/>
                <a:cs typeface="Calibri"/>
              </a:rPr>
              <a:t>.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946316" y="5774167"/>
            <a:ext cx="1617680" cy="618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80686">
              <a:lnSpc>
                <a:spcPct val="101725"/>
              </a:lnSpc>
              <a:spcBef>
                <a:spcPts val="1009"/>
              </a:spcBef>
            </a:pPr>
            <a:r>
              <a:rPr sz="882" spc="8" dirty="0">
                <a:latin typeface="Calibri"/>
                <a:cs typeface="Calibri"/>
              </a:rPr>
              <a:t>L</a:t>
            </a:r>
            <a:r>
              <a:rPr sz="882" dirty="0">
                <a:latin typeface="Calibri"/>
                <a:cs typeface="Calibri"/>
              </a:rPr>
              <a:t>eb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dirty="0">
                <a:latin typeface="Calibri"/>
                <a:cs typeface="Calibri"/>
              </a:rPr>
              <a:t>h</a:t>
            </a:r>
            <a:r>
              <a:rPr sz="882" spc="-52" dirty="0">
                <a:latin typeface="Calibri"/>
                <a:cs typeface="Calibri"/>
              </a:rPr>
              <a:t> 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u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ah</a:t>
            </a:r>
            <a:r>
              <a:rPr sz="882" spc="-34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da</a:t>
            </a:r>
            <a:r>
              <a:rPr sz="882" spc="4" dirty="0">
                <a:latin typeface="Calibri"/>
                <a:cs typeface="Calibri"/>
              </a:rPr>
              <a:t>r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9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spc="8" dirty="0">
                <a:latin typeface="Calibri"/>
                <a:cs typeface="Calibri"/>
              </a:rPr>
              <a:t>i</a:t>
            </a:r>
            <a:r>
              <a:rPr sz="882" spc="-8" dirty="0">
                <a:latin typeface="Calibri"/>
                <a:cs typeface="Calibri"/>
              </a:rPr>
              <a:t>s</a:t>
            </a:r>
            <a:r>
              <a:rPr sz="882" dirty="0">
                <a:latin typeface="Calibri"/>
                <a:cs typeface="Calibri"/>
              </a:rPr>
              <a:t>i</a:t>
            </a:r>
            <a:r>
              <a:rPr sz="882" spc="-18" dirty="0">
                <a:latin typeface="Calibri"/>
                <a:cs typeface="Calibri"/>
              </a:rPr>
              <a:t> </a:t>
            </a:r>
            <a:r>
              <a:rPr sz="882" spc="-8" dirty="0">
                <a:latin typeface="Calibri"/>
                <a:cs typeface="Calibri"/>
              </a:rPr>
              <a:t>T</a:t>
            </a:r>
            <a:r>
              <a:rPr sz="882" spc="8" dirty="0">
                <a:latin typeface="Calibri"/>
                <a:cs typeface="Calibri"/>
              </a:rPr>
              <a:t>EL</a:t>
            </a:r>
            <a:r>
              <a:rPr sz="882" spc="-8" dirty="0">
                <a:latin typeface="Calibri"/>
                <a:cs typeface="Calibri"/>
              </a:rPr>
              <a:t>C</a:t>
            </a:r>
            <a:r>
              <a:rPr sz="882" dirty="0">
                <a:latin typeface="Calibri"/>
                <a:cs typeface="Calibri"/>
              </a:rPr>
              <a:t>O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820296" y="1316468"/>
            <a:ext cx="3863340" cy="318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2"/>
              </a:spcBef>
            </a:pPr>
            <a:endParaRPr sz="706"/>
          </a:p>
          <a:p>
            <a:pPr marL="1672051" marR="1677013" algn="ctr">
              <a:lnSpc>
                <a:spcPct val="95825"/>
              </a:lnSpc>
            </a:pPr>
            <a:r>
              <a:rPr sz="882" b="1" spc="-8" dirty="0">
                <a:latin typeface="Arial"/>
                <a:cs typeface="Arial"/>
              </a:rPr>
              <a:t>Ke</a:t>
            </a:r>
            <a:r>
              <a:rPr sz="882" b="1" spc="8" dirty="0">
                <a:latin typeface="Arial"/>
                <a:cs typeface="Arial"/>
              </a:rPr>
              <a:t>gi</a:t>
            </a:r>
            <a:r>
              <a:rPr sz="882" b="1" spc="-8" dirty="0">
                <a:latin typeface="Arial"/>
                <a:cs typeface="Arial"/>
              </a:rPr>
              <a:t>a</a:t>
            </a:r>
            <a:r>
              <a:rPr sz="882" b="1" dirty="0">
                <a:latin typeface="Arial"/>
                <a:cs typeface="Arial"/>
              </a:rPr>
              <a:t>t</a:t>
            </a:r>
            <a:r>
              <a:rPr sz="882" b="1" spc="-8" dirty="0">
                <a:latin typeface="Arial"/>
                <a:cs typeface="Arial"/>
              </a:rPr>
              <a:t>a</a:t>
            </a:r>
            <a:r>
              <a:rPr sz="882" b="1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83636" y="1316468"/>
            <a:ext cx="982980" cy="318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2"/>
              </a:spcBef>
            </a:pPr>
            <a:endParaRPr sz="706"/>
          </a:p>
          <a:p>
            <a:pPr marL="238026">
              <a:lnSpc>
                <a:spcPct val="95825"/>
              </a:lnSpc>
            </a:pPr>
            <a:r>
              <a:rPr sz="882" b="1" spc="-8" dirty="0">
                <a:latin typeface="Arial"/>
                <a:cs typeface="Arial"/>
              </a:rPr>
              <a:t>Ba</a:t>
            </a:r>
            <a:r>
              <a:rPr sz="882" b="1" spc="8" dirty="0">
                <a:latin typeface="Arial"/>
                <a:cs typeface="Arial"/>
              </a:rPr>
              <a:t>n</a:t>
            </a:r>
            <a:r>
              <a:rPr sz="882" b="1" dirty="0">
                <a:latin typeface="Arial"/>
                <a:cs typeface="Arial"/>
              </a:rPr>
              <a:t>k</a:t>
            </a:r>
            <a:r>
              <a:rPr sz="882" b="1" spc="-39" dirty="0">
                <a:latin typeface="Arial"/>
                <a:cs typeface="Arial"/>
              </a:rPr>
              <a:t> </a:t>
            </a:r>
            <a:r>
              <a:rPr sz="882" b="1" spc="8" dirty="0">
                <a:latin typeface="Arial"/>
                <a:cs typeface="Arial"/>
              </a:rPr>
              <a:t>L</a:t>
            </a:r>
            <a:r>
              <a:rPr sz="882" b="1" spc="-8" dirty="0">
                <a:latin typeface="Arial"/>
                <a:cs typeface="Arial"/>
              </a:rPr>
              <a:t>e</a:t>
            </a:r>
            <a:r>
              <a:rPr sz="882" b="1" dirty="0">
                <a:latin typeface="Arial"/>
                <a:cs typeface="Arial"/>
              </a:rPr>
              <a:t>d</a:t>
            </a:r>
            <a:endParaRPr sz="882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66617" y="1316468"/>
            <a:ext cx="844474" cy="318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2"/>
              </a:spcBef>
            </a:pPr>
            <a:endParaRPr sz="706"/>
          </a:p>
          <a:p>
            <a:pPr marL="158683">
              <a:lnSpc>
                <a:spcPct val="95825"/>
              </a:lnSpc>
            </a:pPr>
            <a:r>
              <a:rPr sz="882" b="1" spc="26" dirty="0">
                <a:latin typeface="Arial"/>
                <a:cs typeface="Arial"/>
              </a:rPr>
              <a:t>T</a:t>
            </a:r>
            <a:r>
              <a:rPr sz="882" b="1" spc="-8" dirty="0">
                <a:latin typeface="Arial"/>
                <a:cs typeface="Arial"/>
              </a:rPr>
              <a:t>e</a:t>
            </a:r>
            <a:r>
              <a:rPr sz="882" b="1" spc="8" dirty="0">
                <a:latin typeface="Arial"/>
                <a:cs typeface="Arial"/>
              </a:rPr>
              <a:t>l</a:t>
            </a:r>
            <a:r>
              <a:rPr sz="882" b="1" spc="-8" dirty="0">
                <a:latin typeface="Arial"/>
                <a:cs typeface="Arial"/>
              </a:rPr>
              <a:t>c</a:t>
            </a:r>
            <a:r>
              <a:rPr sz="882" b="1" dirty="0">
                <a:latin typeface="Arial"/>
                <a:cs typeface="Arial"/>
              </a:rPr>
              <a:t>o</a:t>
            </a:r>
            <a:r>
              <a:rPr sz="882" b="1" spc="-64" dirty="0">
                <a:latin typeface="Arial"/>
                <a:cs typeface="Arial"/>
              </a:rPr>
              <a:t> </a:t>
            </a:r>
            <a:r>
              <a:rPr sz="882" b="1" spc="8" dirty="0">
                <a:latin typeface="Arial"/>
                <a:cs typeface="Arial"/>
              </a:rPr>
              <a:t>L</a:t>
            </a:r>
            <a:r>
              <a:rPr sz="882" b="1" spc="-8" dirty="0">
                <a:latin typeface="Arial"/>
                <a:cs typeface="Arial"/>
              </a:rPr>
              <a:t>e</a:t>
            </a:r>
            <a:r>
              <a:rPr sz="882" b="1" dirty="0">
                <a:latin typeface="Arial"/>
                <a:cs typeface="Arial"/>
              </a:rPr>
              <a:t>d</a:t>
            </a:r>
            <a:endParaRPr sz="882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11092" y="1316468"/>
            <a:ext cx="1052905" cy="318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2"/>
              </a:spcBef>
            </a:pPr>
            <a:endParaRPr sz="706"/>
          </a:p>
          <a:p>
            <a:pPr marL="344263">
              <a:lnSpc>
                <a:spcPct val="95825"/>
              </a:lnSpc>
            </a:pPr>
            <a:r>
              <a:rPr sz="882" b="1" spc="-8" dirty="0">
                <a:latin typeface="Arial"/>
                <a:cs typeface="Arial"/>
              </a:rPr>
              <a:t>Hy</a:t>
            </a:r>
            <a:r>
              <a:rPr sz="882" b="1" spc="8" dirty="0">
                <a:latin typeface="Arial"/>
                <a:cs typeface="Arial"/>
              </a:rPr>
              <a:t>b</a:t>
            </a:r>
            <a:r>
              <a:rPr sz="882" b="1" spc="-8" dirty="0">
                <a:latin typeface="Arial"/>
                <a:cs typeface="Arial"/>
              </a:rPr>
              <a:t>r</a:t>
            </a:r>
            <a:r>
              <a:rPr sz="882" b="1" spc="8" dirty="0">
                <a:latin typeface="Arial"/>
                <a:cs typeface="Arial"/>
              </a:rPr>
              <a:t>i</a:t>
            </a:r>
            <a:r>
              <a:rPr sz="882" b="1" dirty="0">
                <a:latin typeface="Arial"/>
                <a:cs typeface="Arial"/>
              </a:rPr>
              <a:t>d</a:t>
            </a:r>
            <a:endParaRPr sz="882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20296" y="1635162"/>
            <a:ext cx="386334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aa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83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8" dirty="0">
                <a:latin typeface="Arial"/>
                <a:cs typeface="Arial"/>
              </a:rPr>
              <a:t>pa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56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bu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aa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61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en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8" dirty="0">
                <a:latin typeface="Arial"/>
                <a:cs typeface="Arial"/>
              </a:rPr>
              <a:t>n</a:t>
            </a:r>
            <a:r>
              <a:rPr sz="882" dirty="0">
                <a:latin typeface="Arial"/>
                <a:cs typeface="Arial"/>
              </a:rPr>
              <a:t>g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abunga</a:t>
            </a:r>
            <a:r>
              <a:rPr sz="882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83636" y="1635162"/>
            <a:ext cx="98298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66617" y="1635162"/>
            <a:ext cx="844474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64" name="object 64"/>
          <p:cNvSpPr txBox="1"/>
          <p:nvPr/>
        </p:nvSpPr>
        <p:spPr>
          <a:xfrm>
            <a:off x="8511092" y="1635162"/>
            <a:ext cx="1052905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20296" y="1793838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</a:t>
            </a:r>
            <a:r>
              <a:rPr sz="882" spc="12" dirty="0">
                <a:latin typeface="Arial"/>
                <a:cs typeface="Arial"/>
              </a:rPr>
              <a:t>j</a:t>
            </a:r>
            <a:r>
              <a:rPr sz="882" spc="-8" dirty="0">
                <a:latin typeface="Arial"/>
                <a:cs typeface="Arial"/>
              </a:rPr>
              <a:t>ua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83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e</a:t>
            </a:r>
            <a:r>
              <a:rPr sz="882" i="1" dirty="0">
                <a:latin typeface="Arial"/>
                <a:cs typeface="Arial"/>
              </a:rPr>
              <a:t>-m</a:t>
            </a:r>
            <a:r>
              <a:rPr sz="882" i="1" spc="-8" dirty="0">
                <a:latin typeface="Arial"/>
                <a:cs typeface="Arial"/>
              </a:rPr>
              <a:t>one</a:t>
            </a:r>
            <a:r>
              <a:rPr sz="882" i="1" dirty="0">
                <a:latin typeface="Arial"/>
                <a:cs typeface="Arial"/>
              </a:rPr>
              <a:t>y</a:t>
            </a:r>
            <a:endParaRPr sz="882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83636" y="1793838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66617" y="1793838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11092" y="1793838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20296" y="1952514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o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59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una</a:t>
            </a:r>
            <a:r>
              <a:rPr sz="882" dirty="0">
                <a:latin typeface="Arial"/>
                <a:cs typeface="Arial"/>
              </a:rPr>
              <a:t>i</a:t>
            </a:r>
            <a:r>
              <a:rPr sz="882" spc="-15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abunga</a:t>
            </a:r>
            <a:r>
              <a:rPr sz="882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83636" y="1952514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66617" y="1952514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56" name="object 56"/>
          <p:cNvSpPr txBox="1"/>
          <p:nvPr/>
        </p:nvSpPr>
        <p:spPr>
          <a:xfrm>
            <a:off x="8511092" y="1952514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20296" y="2111188"/>
            <a:ext cx="3863340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i="1" spc="8" dirty="0">
                <a:latin typeface="Arial"/>
                <a:cs typeface="Arial"/>
              </a:rPr>
              <a:t>T</a:t>
            </a:r>
            <a:r>
              <a:rPr sz="882" i="1" spc="-8" dirty="0">
                <a:latin typeface="Arial"/>
                <a:cs typeface="Arial"/>
              </a:rPr>
              <a:t>o</a:t>
            </a:r>
            <a:r>
              <a:rPr sz="882" i="1" dirty="0">
                <a:latin typeface="Arial"/>
                <a:cs typeface="Arial"/>
              </a:rPr>
              <a:t>p</a:t>
            </a:r>
            <a:r>
              <a:rPr sz="882" i="1" spc="-39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u</a:t>
            </a:r>
            <a:r>
              <a:rPr sz="882" i="1" dirty="0">
                <a:latin typeface="Arial"/>
                <a:cs typeface="Arial"/>
              </a:rPr>
              <a:t>p</a:t>
            </a:r>
            <a:r>
              <a:rPr sz="882" i="1" spc="-17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e</a:t>
            </a:r>
            <a:r>
              <a:rPr sz="882" i="1" dirty="0">
                <a:latin typeface="Arial"/>
                <a:cs typeface="Arial"/>
              </a:rPr>
              <a:t>-m</a:t>
            </a:r>
            <a:r>
              <a:rPr sz="882" i="1" spc="-8" dirty="0">
                <a:latin typeface="Arial"/>
                <a:cs typeface="Arial"/>
              </a:rPr>
              <a:t>one</a:t>
            </a:r>
            <a:r>
              <a:rPr sz="882" i="1" dirty="0">
                <a:latin typeface="Arial"/>
                <a:cs typeface="Arial"/>
              </a:rPr>
              <a:t>y</a:t>
            </a:r>
            <a:endParaRPr sz="882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83636" y="2111188"/>
            <a:ext cx="982980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66617" y="2111188"/>
            <a:ext cx="844474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11092" y="2111188"/>
            <a:ext cx="1052905" cy="160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20296" y="2271207"/>
            <a:ext cx="3863340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71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61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una</a:t>
            </a:r>
            <a:r>
              <a:rPr sz="882" dirty="0">
                <a:latin typeface="Arial"/>
                <a:cs typeface="Arial"/>
              </a:rPr>
              <a:t>i</a:t>
            </a:r>
            <a:endParaRPr sz="882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83636" y="2271207"/>
            <a:ext cx="982980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71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66617" y="2271207"/>
            <a:ext cx="844474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71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11092" y="2271207"/>
            <a:ext cx="1052905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71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20296" y="2431229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62"/>
              </a:spcBef>
            </a:pP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26" dirty="0">
                <a:latin typeface="Arial"/>
                <a:cs typeface="Arial"/>
              </a:rPr>
              <a:t>f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5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da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m</a:t>
            </a:r>
            <a:r>
              <a:rPr sz="882" spc="-12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B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30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g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dirty="0">
                <a:latin typeface="Arial"/>
                <a:cs typeface="Arial"/>
              </a:rPr>
              <a:t>a</a:t>
            </a:r>
            <a:endParaRPr sz="882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83636" y="2431229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66617" y="2431229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44" name="object 44"/>
          <p:cNvSpPr txBox="1"/>
          <p:nvPr/>
        </p:nvSpPr>
        <p:spPr>
          <a:xfrm>
            <a:off x="8511092" y="2431229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20296" y="2589904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T</a:t>
            </a:r>
            <a:r>
              <a:rPr sz="882" spc="-110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26" dirty="0">
                <a:latin typeface="Arial"/>
                <a:cs typeface="Arial"/>
              </a:rPr>
              <a:t>f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28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11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-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one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3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da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m</a:t>
            </a:r>
            <a:r>
              <a:rPr sz="882" spc="-12" dirty="0">
                <a:latin typeface="Arial"/>
                <a:cs typeface="Arial"/>
              </a:rPr>
              <a:t> 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u</a:t>
            </a:r>
            <a:r>
              <a:rPr sz="882" spc="-15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pene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b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dirty="0">
                <a:latin typeface="Arial"/>
                <a:cs typeface="Arial"/>
              </a:rPr>
              <a:t>t</a:t>
            </a:r>
            <a:endParaRPr sz="882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3636" y="2589904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66617" y="2589904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11092" y="2589904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20296" y="2748578"/>
            <a:ext cx="386334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62"/>
              </a:spcBef>
            </a:pP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26" dirty="0">
                <a:latin typeface="Arial"/>
                <a:cs typeface="Arial"/>
              </a:rPr>
              <a:t>f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5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11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B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k</a:t>
            </a:r>
            <a:endParaRPr sz="882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3636" y="2748578"/>
            <a:ext cx="98298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66617" y="2748578"/>
            <a:ext cx="844474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36" name="object 36"/>
          <p:cNvSpPr txBox="1"/>
          <p:nvPr/>
        </p:nvSpPr>
        <p:spPr>
          <a:xfrm>
            <a:off x="8511092" y="2748578"/>
            <a:ext cx="1052905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20296" y="2907254"/>
            <a:ext cx="386334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26" dirty="0">
                <a:latin typeface="Arial"/>
                <a:cs typeface="Arial"/>
              </a:rPr>
              <a:t>f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5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11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e</a:t>
            </a:r>
            <a:r>
              <a:rPr sz="882" i="1" dirty="0">
                <a:latin typeface="Arial"/>
                <a:cs typeface="Arial"/>
              </a:rPr>
              <a:t>-m</a:t>
            </a:r>
            <a:r>
              <a:rPr sz="882" i="1" spc="-8" dirty="0">
                <a:latin typeface="Arial"/>
                <a:cs typeface="Arial"/>
              </a:rPr>
              <a:t>one</a:t>
            </a:r>
            <a:r>
              <a:rPr sz="882" i="1" dirty="0">
                <a:latin typeface="Arial"/>
                <a:cs typeface="Arial"/>
              </a:rPr>
              <a:t>y</a:t>
            </a:r>
            <a:r>
              <a:rPr sz="882" i="1" spc="244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g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pene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b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n</a:t>
            </a:r>
            <a:r>
              <a:rPr sz="882" dirty="0">
                <a:latin typeface="Arial"/>
                <a:cs typeface="Arial"/>
              </a:rPr>
              <a:t>ya</a:t>
            </a:r>
            <a:r>
              <a:rPr sz="882" spc="-37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be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bed</a:t>
            </a:r>
            <a:r>
              <a:rPr sz="882" dirty="0">
                <a:latin typeface="Arial"/>
                <a:cs typeface="Arial"/>
              </a:rPr>
              <a:t>a</a:t>
            </a:r>
            <a:endParaRPr sz="882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83636" y="2907254"/>
            <a:ext cx="98298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66617" y="2907254"/>
            <a:ext cx="844474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11092" y="2907254"/>
            <a:ext cx="1052905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0296" y="3065930"/>
            <a:ext cx="3863340" cy="20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26" dirty="0">
                <a:latin typeface="Arial"/>
                <a:cs typeface="Arial"/>
              </a:rPr>
              <a:t>f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5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11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en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8" dirty="0">
                <a:latin typeface="Arial"/>
                <a:cs typeface="Arial"/>
              </a:rPr>
              <a:t>n</a:t>
            </a:r>
            <a:r>
              <a:rPr sz="882" dirty="0">
                <a:latin typeface="Arial"/>
                <a:cs typeface="Arial"/>
              </a:rPr>
              <a:t>g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abunga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15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e</a:t>
            </a:r>
            <a:r>
              <a:rPr sz="882" i="1" dirty="0">
                <a:latin typeface="Arial"/>
                <a:cs typeface="Arial"/>
              </a:rPr>
              <a:t>-m</a:t>
            </a:r>
            <a:r>
              <a:rPr sz="882" i="1" spc="-8" dirty="0">
                <a:latin typeface="Arial"/>
                <a:cs typeface="Arial"/>
              </a:rPr>
              <a:t>one</a:t>
            </a:r>
            <a:r>
              <a:rPr sz="882" i="1" dirty="0">
                <a:latin typeface="Arial"/>
                <a:cs typeface="Arial"/>
              </a:rPr>
              <a:t>y</a:t>
            </a:r>
            <a:r>
              <a:rPr sz="882" i="1" spc="-12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</a:t>
            </a:r>
            <a:r>
              <a:rPr sz="882" dirty="0">
                <a:latin typeface="Arial"/>
                <a:cs typeface="Arial"/>
              </a:rPr>
              <a:t>i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B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12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g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dirty="0">
                <a:latin typeface="Arial"/>
                <a:cs typeface="Arial"/>
              </a:rPr>
              <a:t>a</a:t>
            </a:r>
            <a:endParaRPr sz="88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3636" y="3065930"/>
            <a:ext cx="982980" cy="20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66617" y="3065930"/>
            <a:ext cx="844474" cy="20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8" name="object 28"/>
          <p:cNvSpPr txBox="1"/>
          <p:nvPr/>
        </p:nvSpPr>
        <p:spPr>
          <a:xfrm>
            <a:off x="8511092" y="3065930"/>
            <a:ext cx="1052905" cy="20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0296" y="3270325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enge</a:t>
            </a:r>
            <a:r>
              <a:rPr sz="882" dirty="0">
                <a:latin typeface="Arial"/>
                <a:cs typeface="Arial"/>
              </a:rPr>
              <a:t>c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61" dirty="0">
                <a:latin typeface="Arial"/>
                <a:cs typeface="Arial"/>
              </a:rPr>
              <a:t> 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do</a:t>
            </a:r>
            <a:r>
              <a:rPr sz="882" spc="8" dirty="0">
                <a:latin typeface="Arial"/>
                <a:cs typeface="Arial"/>
              </a:rPr>
              <a:t>/</a:t>
            </a:r>
            <a:r>
              <a:rPr sz="882" dirty="0">
                <a:latin typeface="Arial"/>
                <a:cs typeface="Arial"/>
              </a:rPr>
              <a:t>c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26" dirty="0">
                <a:latin typeface="Arial"/>
                <a:cs typeface="Arial"/>
              </a:rPr>
              <a:t> </a:t>
            </a:r>
            <a:r>
              <a:rPr sz="882" i="1" spc="-8" dirty="0">
                <a:latin typeface="Arial"/>
                <a:cs typeface="Arial"/>
              </a:rPr>
              <a:t>hi</a:t>
            </a:r>
            <a:r>
              <a:rPr sz="882" i="1" dirty="0">
                <a:latin typeface="Arial"/>
                <a:cs typeface="Arial"/>
              </a:rPr>
              <a:t>s</a:t>
            </a:r>
            <a:r>
              <a:rPr sz="882" i="1" spc="8" dirty="0">
                <a:latin typeface="Arial"/>
                <a:cs typeface="Arial"/>
              </a:rPr>
              <a:t>t</a:t>
            </a:r>
            <a:r>
              <a:rPr sz="882" i="1" spc="-8" dirty="0">
                <a:latin typeface="Arial"/>
                <a:cs typeface="Arial"/>
              </a:rPr>
              <a:t>o</a:t>
            </a:r>
            <a:r>
              <a:rPr sz="882" i="1" dirty="0">
                <a:latin typeface="Arial"/>
                <a:cs typeface="Arial"/>
              </a:rPr>
              <a:t>ry</a:t>
            </a:r>
            <a:r>
              <a:rPr sz="882" i="1" spc="-12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dirty="0">
                <a:latin typeface="Arial"/>
                <a:cs typeface="Arial"/>
              </a:rPr>
              <a:t>i</a:t>
            </a:r>
            <a:endParaRPr sz="8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83636" y="3270325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6617" y="3270325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1092" y="3270325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0296" y="3429001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ba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83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ag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8" dirty="0">
                <a:latin typeface="Arial"/>
                <a:cs typeface="Arial"/>
              </a:rPr>
              <a:t>han</a:t>
            </a:r>
            <a:r>
              <a:rPr sz="882" dirty="0">
                <a:latin typeface="Arial"/>
                <a:cs typeface="Arial"/>
              </a:rPr>
              <a:t>,</a:t>
            </a:r>
            <a:r>
              <a:rPr sz="882" spc="-21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c</a:t>
            </a:r>
            <a:r>
              <a:rPr sz="882" spc="-8" dirty="0">
                <a:latin typeface="Arial"/>
                <a:cs typeface="Arial"/>
              </a:rPr>
              <a:t>on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o</a:t>
            </a:r>
            <a:r>
              <a:rPr sz="882" dirty="0">
                <a:latin typeface="Arial"/>
                <a:cs typeface="Arial"/>
              </a:rPr>
              <a:t>h</a:t>
            </a:r>
            <a:r>
              <a:rPr sz="882" spc="-37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LN</a:t>
            </a:r>
            <a:r>
              <a:rPr sz="882" dirty="0">
                <a:latin typeface="Arial"/>
                <a:cs typeface="Arial"/>
              </a:rPr>
              <a:t>,</a:t>
            </a:r>
            <a:r>
              <a:rPr sz="882" spc="-2" dirty="0">
                <a:latin typeface="Arial"/>
                <a:cs typeface="Arial"/>
              </a:rPr>
              <a:t> 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o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dirty="0">
                <a:latin typeface="Arial"/>
                <a:cs typeface="Arial"/>
              </a:rPr>
              <a:t>,</a:t>
            </a:r>
            <a:r>
              <a:rPr sz="882" spc="-64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PAM,</a:t>
            </a:r>
            <a:r>
              <a:rPr sz="882" spc="-26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dirty="0">
                <a:latin typeface="Arial"/>
                <a:cs typeface="Arial"/>
              </a:rPr>
              <a:t>l</a:t>
            </a:r>
            <a:endParaRPr sz="8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83636" y="3429001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6617" y="3429001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11092" y="3429001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0296" y="3587674"/>
            <a:ext cx="3863340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ba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83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be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12" dirty="0">
                <a:latin typeface="Arial"/>
                <a:cs typeface="Arial"/>
              </a:rPr>
              <a:t>j</a:t>
            </a:r>
            <a:r>
              <a:rPr sz="882" dirty="0">
                <a:latin typeface="Arial"/>
                <a:cs typeface="Arial"/>
              </a:rPr>
              <a:t>a</a:t>
            </a:r>
            <a:endParaRPr sz="8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3636" y="3587674"/>
            <a:ext cx="982980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6617" y="3587674"/>
            <a:ext cx="844474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1092" y="3587674"/>
            <a:ext cx="1052905" cy="16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0296" y="3747695"/>
            <a:ext cx="386334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199"/>
              </a:spcBef>
            </a:pPr>
            <a:r>
              <a:rPr sz="88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a </a:t>
            </a:r>
            <a:r>
              <a:rPr sz="882" spc="1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</a:t>
            </a:r>
            <a:r>
              <a:rPr sz="882" spc="-26" dirty="0">
                <a:latin typeface="Arial"/>
                <a:cs typeface="Arial"/>
              </a:rPr>
              <a:t>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ba</a:t>
            </a:r>
            <a:r>
              <a:rPr sz="882" spc="-2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 </a:t>
            </a:r>
            <a:r>
              <a:rPr sz="882" spc="1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og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26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m </a:t>
            </a:r>
            <a:r>
              <a:rPr sz="882" spc="146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</a:t>
            </a:r>
            <a:r>
              <a:rPr sz="882" spc="-26" dirty="0">
                <a:latin typeface="Arial"/>
                <a:cs typeface="Arial"/>
              </a:rPr>
              <a:t>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26" dirty="0">
                <a:latin typeface="Arial"/>
                <a:cs typeface="Arial"/>
              </a:rPr>
              <a:t>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-26" dirty="0">
                <a:latin typeface="Arial"/>
                <a:cs typeface="Arial"/>
              </a:rPr>
              <a:t>h</a:t>
            </a:r>
            <a:r>
              <a:rPr sz="882" dirty="0">
                <a:latin typeface="Arial"/>
                <a:cs typeface="Arial"/>
              </a:rPr>
              <a:t>, </a:t>
            </a:r>
            <a:r>
              <a:rPr sz="882" spc="139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m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n</a:t>
            </a:r>
            <a:r>
              <a:rPr sz="882" dirty="0">
                <a:latin typeface="Arial"/>
                <a:cs typeface="Arial"/>
              </a:rPr>
              <a:t>ya </a:t>
            </a:r>
            <a:r>
              <a:rPr sz="882" spc="118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B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u</a:t>
            </a:r>
            <a:r>
              <a:rPr sz="882" spc="-26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 </a:t>
            </a:r>
            <a:r>
              <a:rPr sz="882" spc="140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La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ana</a:t>
            </a:r>
            <a:r>
              <a:rPr sz="882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  <a:p>
            <a:pPr marL="59169">
              <a:lnSpc>
                <a:spcPct val="95825"/>
              </a:lnSpc>
              <a:spcBef>
                <a:spcPts val="212"/>
              </a:spcBef>
            </a:pPr>
            <a:r>
              <a:rPr sz="882" spc="8" dirty="0">
                <a:latin typeface="Arial"/>
                <a:cs typeface="Arial"/>
              </a:rPr>
              <a:t>T</a:t>
            </a:r>
            <a:r>
              <a:rPr sz="882" spc="-8" dirty="0">
                <a:latin typeface="Arial"/>
                <a:cs typeface="Arial"/>
              </a:rPr>
              <a:t>una</a:t>
            </a:r>
            <a:r>
              <a:rPr sz="882" dirty="0">
                <a:latin typeface="Arial"/>
                <a:cs typeface="Arial"/>
              </a:rPr>
              <a:t>i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Pr</a:t>
            </a:r>
            <a:r>
              <a:rPr sz="882" spc="-8" dirty="0">
                <a:latin typeface="Arial"/>
                <a:cs typeface="Arial"/>
              </a:rPr>
              <a:t>og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m</a:t>
            </a:r>
            <a:r>
              <a:rPr sz="882" spc="-12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e</a:t>
            </a:r>
            <a:r>
              <a:rPr sz="882" spc="12" dirty="0">
                <a:latin typeface="Arial"/>
                <a:cs typeface="Arial"/>
              </a:rPr>
              <a:t>l</a:t>
            </a:r>
            <a:r>
              <a:rPr sz="882" spc="-8" dirty="0">
                <a:latin typeface="Arial"/>
                <a:cs typeface="Arial"/>
              </a:rPr>
              <a:t>ua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g</a:t>
            </a:r>
            <a:r>
              <a:rPr sz="882" dirty="0">
                <a:latin typeface="Arial"/>
                <a:cs typeface="Arial"/>
              </a:rPr>
              <a:t>a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Ha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apa</a:t>
            </a:r>
            <a:r>
              <a:rPr sz="882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3636" y="3747695"/>
            <a:ext cx="982980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19"/>
              </a:spcBef>
            </a:pPr>
            <a:endParaRPr sz="794"/>
          </a:p>
          <a:p>
            <a:pPr marL="433511" marR="434818" algn="ctr">
              <a:lnSpc>
                <a:spcPct val="95825"/>
              </a:lnSpc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6617" y="3747695"/>
            <a:ext cx="844474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12" name="object 12"/>
          <p:cNvSpPr txBox="1"/>
          <p:nvPr/>
        </p:nvSpPr>
        <p:spPr>
          <a:xfrm>
            <a:off x="8511092" y="3747695"/>
            <a:ext cx="1052905" cy="3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19"/>
              </a:spcBef>
            </a:pPr>
            <a:endParaRPr sz="794"/>
          </a:p>
          <a:p>
            <a:pPr marL="467130" marR="471127" algn="ctr">
              <a:lnSpc>
                <a:spcPct val="95825"/>
              </a:lnSpc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0296" y="4090596"/>
            <a:ext cx="386334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P</a:t>
            </a:r>
            <a:r>
              <a:rPr sz="882" spc="-8" dirty="0">
                <a:latin typeface="Arial"/>
                <a:cs typeface="Arial"/>
              </a:rPr>
              <a:t>ena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dirty="0">
                <a:latin typeface="Arial"/>
                <a:cs typeface="Arial"/>
              </a:rPr>
              <a:t>k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61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kr</a:t>
            </a:r>
            <a:r>
              <a:rPr sz="882" spc="-8" dirty="0">
                <a:latin typeface="Arial"/>
                <a:cs typeface="Arial"/>
              </a:rPr>
              <a:t>ed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dirty="0">
                <a:latin typeface="Arial"/>
                <a:cs typeface="Arial"/>
              </a:rPr>
              <a:t>t</a:t>
            </a:r>
            <a:r>
              <a:rPr sz="882" spc="-24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da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17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ba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ang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u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 kr</a:t>
            </a:r>
            <a:r>
              <a:rPr sz="882" spc="-8" dirty="0">
                <a:latin typeface="Arial"/>
                <a:cs typeface="Arial"/>
              </a:rPr>
              <a:t>ed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dirty="0">
                <a:latin typeface="Arial"/>
                <a:cs typeface="Arial"/>
              </a:rPr>
              <a:t>t</a:t>
            </a:r>
            <a:endParaRPr sz="8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3636" y="4090596"/>
            <a:ext cx="982980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6617" y="4090596"/>
            <a:ext cx="844474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8" name="object 8"/>
          <p:cNvSpPr txBox="1"/>
          <p:nvPr/>
        </p:nvSpPr>
        <p:spPr>
          <a:xfrm>
            <a:off x="8511092" y="4090596"/>
            <a:ext cx="1052905" cy="158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62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0296" y="4249271"/>
            <a:ext cx="386334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169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S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an</a:t>
            </a:r>
            <a:r>
              <a:rPr sz="882" dirty="0">
                <a:latin typeface="Arial"/>
                <a:cs typeface="Arial"/>
              </a:rPr>
              <a:t>a</a:t>
            </a:r>
            <a:r>
              <a:rPr sz="882" spc="-39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pe</a:t>
            </a:r>
            <a:r>
              <a:rPr sz="882" spc="22" dirty="0">
                <a:latin typeface="Arial"/>
                <a:cs typeface="Arial"/>
              </a:rPr>
              <a:t>m</a:t>
            </a:r>
            <a:r>
              <a:rPr sz="882" spc="-8" dirty="0">
                <a:latin typeface="Arial"/>
                <a:cs typeface="Arial"/>
              </a:rPr>
              <a:t>ba</a:t>
            </a:r>
            <a:r>
              <a:rPr sz="882" dirty="0">
                <a:latin typeface="Arial"/>
                <a:cs typeface="Arial"/>
              </a:rPr>
              <a:t>y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r</a:t>
            </a:r>
            <a:r>
              <a:rPr sz="882" spc="-8" dirty="0">
                <a:latin typeface="Arial"/>
                <a:cs typeface="Arial"/>
              </a:rPr>
              <a:t>a</a:t>
            </a:r>
            <a:r>
              <a:rPr sz="882" dirty="0">
                <a:latin typeface="Arial"/>
                <a:cs typeface="Arial"/>
              </a:rPr>
              <a:t>n</a:t>
            </a:r>
            <a:r>
              <a:rPr sz="882" spc="-61" dirty="0">
                <a:latin typeface="Arial"/>
                <a:cs typeface="Arial"/>
              </a:rPr>
              <a:t> </a:t>
            </a:r>
            <a:r>
              <a:rPr sz="882" spc="-8" dirty="0">
                <a:latin typeface="Arial"/>
                <a:cs typeface="Arial"/>
              </a:rPr>
              <a:t>ga</a:t>
            </a:r>
            <a:r>
              <a:rPr sz="882" spc="12" dirty="0">
                <a:latin typeface="Arial"/>
                <a:cs typeface="Arial"/>
              </a:rPr>
              <a:t>ji</a:t>
            </a:r>
            <a:r>
              <a:rPr sz="882" spc="8" dirty="0">
                <a:latin typeface="Arial"/>
                <a:cs typeface="Arial"/>
              </a:rPr>
              <a:t>/</a:t>
            </a:r>
            <a:r>
              <a:rPr sz="882" spc="-8" dirty="0">
                <a:latin typeface="Arial"/>
                <a:cs typeface="Arial"/>
              </a:rPr>
              <a:t>upah</a:t>
            </a:r>
            <a:r>
              <a:rPr sz="882" spc="8" dirty="0">
                <a:latin typeface="Arial"/>
                <a:cs typeface="Arial"/>
              </a:rPr>
              <a:t>/</a:t>
            </a:r>
            <a:r>
              <a:rPr sz="882" spc="-8" dirty="0">
                <a:latin typeface="Arial"/>
                <a:cs typeface="Arial"/>
              </a:rPr>
              <a:t>pen</a:t>
            </a:r>
            <a:r>
              <a:rPr sz="882" spc="-22" dirty="0">
                <a:latin typeface="Arial"/>
                <a:cs typeface="Arial"/>
              </a:rPr>
              <a:t>s</a:t>
            </a:r>
            <a:r>
              <a:rPr sz="882" spc="12" dirty="0">
                <a:latin typeface="Arial"/>
                <a:cs typeface="Arial"/>
              </a:rPr>
              <a:t>i</a:t>
            </a:r>
            <a:r>
              <a:rPr sz="882" spc="-8" dirty="0">
                <a:latin typeface="Arial"/>
                <a:cs typeface="Arial"/>
              </a:rPr>
              <a:t>u</a:t>
            </a:r>
            <a:r>
              <a:rPr sz="882" dirty="0">
                <a:latin typeface="Arial"/>
                <a:cs typeface="Arial"/>
              </a:rPr>
              <a:t>n</a:t>
            </a:r>
            <a:endParaRPr sz="8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3636" y="4249271"/>
            <a:ext cx="982980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3511" marR="434818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6617" y="4249271"/>
            <a:ext cx="844474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2238" marR="367580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1092" y="4249271"/>
            <a:ext cx="1052905" cy="158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130" marR="471127" algn="ctr">
              <a:lnSpc>
                <a:spcPct val="95825"/>
              </a:lnSpc>
              <a:spcBef>
                <a:spcPts val="84"/>
              </a:spcBef>
            </a:pPr>
            <a:r>
              <a:rPr sz="882" dirty="0">
                <a:latin typeface="Arial"/>
                <a:cs typeface="Arial"/>
              </a:rPr>
              <a:t>V</a:t>
            </a:r>
            <a:endParaRPr sz="8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27559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bject 170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1" name="object 171"/>
          <p:cNvSpPr/>
          <p:nvPr/>
        </p:nvSpPr>
        <p:spPr>
          <a:xfrm>
            <a:off x="7128734" y="3504304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2" name="object 172"/>
          <p:cNvSpPr/>
          <p:nvPr/>
        </p:nvSpPr>
        <p:spPr>
          <a:xfrm>
            <a:off x="7128734" y="3622637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3" name="object 173"/>
          <p:cNvSpPr/>
          <p:nvPr/>
        </p:nvSpPr>
        <p:spPr>
          <a:xfrm>
            <a:off x="7128734" y="3740972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4" name="object 174"/>
          <p:cNvSpPr/>
          <p:nvPr/>
        </p:nvSpPr>
        <p:spPr>
          <a:xfrm>
            <a:off x="7120666" y="3856617"/>
            <a:ext cx="16136" cy="72613"/>
          </a:xfrm>
          <a:custGeom>
            <a:avLst/>
            <a:gdLst/>
            <a:ahLst/>
            <a:cxnLst/>
            <a:rect l="l" t="t" r="r" b="b"/>
            <a:pathLst>
              <a:path w="18287" h="82295">
                <a:moveTo>
                  <a:pt x="0" y="73151"/>
                </a:moveTo>
                <a:lnTo>
                  <a:pt x="6096" y="67055"/>
                </a:lnTo>
                <a:lnTo>
                  <a:pt x="6096" y="64007"/>
                </a:lnTo>
                <a:lnTo>
                  <a:pt x="9144" y="64007"/>
                </a:lnTo>
                <a:lnTo>
                  <a:pt x="6096" y="67055"/>
                </a:lnTo>
                <a:lnTo>
                  <a:pt x="6096" y="82295"/>
                </a:lnTo>
                <a:lnTo>
                  <a:pt x="18287" y="82295"/>
                </a:lnTo>
                <a:lnTo>
                  <a:pt x="18287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5" name="object 175"/>
          <p:cNvSpPr/>
          <p:nvPr/>
        </p:nvSpPr>
        <p:spPr>
          <a:xfrm>
            <a:off x="700771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6" name="object 176"/>
          <p:cNvSpPr/>
          <p:nvPr/>
        </p:nvSpPr>
        <p:spPr>
          <a:xfrm>
            <a:off x="6892066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7" name="object 177"/>
          <p:cNvSpPr/>
          <p:nvPr/>
        </p:nvSpPr>
        <p:spPr>
          <a:xfrm>
            <a:off x="7126045" y="3913094"/>
            <a:ext cx="2689" cy="2689"/>
          </a:xfrm>
          <a:custGeom>
            <a:avLst/>
            <a:gdLst/>
            <a:ahLst/>
            <a:cxnLst/>
            <a:rect l="l" t="t" r="r" b="b"/>
            <a:pathLst>
              <a:path w="3048" h="3047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8" name="object 178"/>
          <p:cNvSpPr/>
          <p:nvPr/>
        </p:nvSpPr>
        <p:spPr>
          <a:xfrm>
            <a:off x="7575177" y="2433918"/>
            <a:ext cx="2173044" cy="2339788"/>
          </a:xfrm>
          <a:custGeom>
            <a:avLst/>
            <a:gdLst/>
            <a:ahLst/>
            <a:cxnLst/>
            <a:rect l="l" t="t" r="r" b="b"/>
            <a:pathLst>
              <a:path w="2462783" h="2651760">
                <a:moveTo>
                  <a:pt x="0" y="411480"/>
                </a:moveTo>
                <a:lnTo>
                  <a:pt x="0" y="2243328"/>
                </a:lnTo>
                <a:lnTo>
                  <a:pt x="1376" y="2276823"/>
                </a:lnTo>
                <a:lnTo>
                  <a:pt x="12056" y="2341472"/>
                </a:lnTo>
                <a:lnTo>
                  <a:pt x="32575" y="2402300"/>
                </a:lnTo>
                <a:lnTo>
                  <a:pt x="62055" y="2458464"/>
                </a:lnTo>
                <a:lnTo>
                  <a:pt x="99619" y="2509123"/>
                </a:lnTo>
                <a:lnTo>
                  <a:pt x="144388" y="2553436"/>
                </a:lnTo>
                <a:lnTo>
                  <a:pt x="195485" y="2590563"/>
                </a:lnTo>
                <a:lnTo>
                  <a:pt x="252031" y="2619660"/>
                </a:lnTo>
                <a:lnTo>
                  <a:pt x="313149" y="2639888"/>
                </a:lnTo>
                <a:lnTo>
                  <a:pt x="377962" y="2650405"/>
                </a:lnTo>
                <a:lnTo>
                  <a:pt x="411479" y="2651760"/>
                </a:lnTo>
                <a:lnTo>
                  <a:pt x="2051303" y="2651760"/>
                </a:lnTo>
                <a:lnTo>
                  <a:pt x="2117634" y="2646413"/>
                </a:lnTo>
                <a:lnTo>
                  <a:pt x="2180709" y="2630936"/>
                </a:lnTo>
                <a:lnTo>
                  <a:pt x="2239652" y="2606168"/>
                </a:lnTo>
                <a:lnTo>
                  <a:pt x="2293583" y="2572950"/>
                </a:lnTo>
                <a:lnTo>
                  <a:pt x="2341625" y="2532126"/>
                </a:lnTo>
                <a:lnTo>
                  <a:pt x="2382902" y="2484534"/>
                </a:lnTo>
                <a:lnTo>
                  <a:pt x="2416533" y="2431017"/>
                </a:lnTo>
                <a:lnTo>
                  <a:pt x="2441643" y="2372416"/>
                </a:lnTo>
                <a:lnTo>
                  <a:pt x="2457352" y="2309573"/>
                </a:lnTo>
                <a:lnTo>
                  <a:pt x="2462783" y="2243328"/>
                </a:lnTo>
                <a:lnTo>
                  <a:pt x="2462783" y="411480"/>
                </a:lnTo>
                <a:lnTo>
                  <a:pt x="2457352" y="344408"/>
                </a:lnTo>
                <a:lnTo>
                  <a:pt x="2441643" y="280903"/>
                </a:lnTo>
                <a:lnTo>
                  <a:pt x="2416533" y="221787"/>
                </a:lnTo>
                <a:lnTo>
                  <a:pt x="2382902" y="167883"/>
                </a:lnTo>
                <a:lnTo>
                  <a:pt x="2341625" y="120015"/>
                </a:lnTo>
                <a:lnTo>
                  <a:pt x="2293583" y="79004"/>
                </a:lnTo>
                <a:lnTo>
                  <a:pt x="2239652" y="45674"/>
                </a:lnTo>
                <a:lnTo>
                  <a:pt x="2180709" y="20848"/>
                </a:lnTo>
                <a:lnTo>
                  <a:pt x="2117634" y="5349"/>
                </a:lnTo>
                <a:lnTo>
                  <a:pt x="2051303" y="0"/>
                </a:lnTo>
                <a:lnTo>
                  <a:pt x="411479" y="0"/>
                </a:lnTo>
                <a:lnTo>
                  <a:pt x="345149" y="5349"/>
                </a:lnTo>
                <a:lnTo>
                  <a:pt x="282074" y="20848"/>
                </a:lnTo>
                <a:lnTo>
                  <a:pt x="223131" y="45674"/>
                </a:lnTo>
                <a:lnTo>
                  <a:pt x="169200" y="79004"/>
                </a:lnTo>
                <a:lnTo>
                  <a:pt x="121157" y="120015"/>
                </a:lnTo>
                <a:lnTo>
                  <a:pt x="79881" y="167883"/>
                </a:lnTo>
                <a:lnTo>
                  <a:pt x="46250" y="221787"/>
                </a:lnTo>
                <a:lnTo>
                  <a:pt x="21140" y="280903"/>
                </a:lnTo>
                <a:lnTo>
                  <a:pt x="5431" y="344408"/>
                </a:lnTo>
                <a:lnTo>
                  <a:pt x="0" y="41148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9" name="object 179"/>
          <p:cNvSpPr/>
          <p:nvPr/>
        </p:nvSpPr>
        <p:spPr>
          <a:xfrm>
            <a:off x="7174454" y="2684033"/>
            <a:ext cx="363070" cy="1788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0" name="object 180"/>
          <p:cNvSpPr/>
          <p:nvPr/>
        </p:nvSpPr>
        <p:spPr>
          <a:xfrm>
            <a:off x="2368475" y="5109882"/>
            <a:ext cx="7022054" cy="941294"/>
          </a:xfrm>
          <a:custGeom>
            <a:avLst/>
            <a:gdLst/>
            <a:ahLst/>
            <a:cxnLst/>
            <a:rect l="l" t="t" r="r" b="b"/>
            <a:pathLst>
              <a:path w="7958328" h="1066800">
                <a:moveTo>
                  <a:pt x="0" y="0"/>
                </a:moveTo>
                <a:lnTo>
                  <a:pt x="0" y="1066800"/>
                </a:lnTo>
                <a:lnTo>
                  <a:pt x="7958328" y="1066800"/>
                </a:lnTo>
                <a:lnTo>
                  <a:pt x="7958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1" name="object 181"/>
          <p:cNvSpPr/>
          <p:nvPr/>
        </p:nvSpPr>
        <p:spPr>
          <a:xfrm>
            <a:off x="6311153" y="3380591"/>
            <a:ext cx="696558" cy="430305"/>
          </a:xfrm>
          <a:custGeom>
            <a:avLst/>
            <a:gdLst/>
            <a:ahLst/>
            <a:cxnLst/>
            <a:rect l="l" t="t" r="r" b="b"/>
            <a:pathLst>
              <a:path w="789432" h="487679">
                <a:moveTo>
                  <a:pt x="0" y="0"/>
                </a:moveTo>
                <a:lnTo>
                  <a:pt x="0" y="487679"/>
                </a:lnTo>
                <a:lnTo>
                  <a:pt x="789432" y="487679"/>
                </a:lnTo>
                <a:lnTo>
                  <a:pt x="789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7" name="object 167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8" name="object 168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6" name="object 166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8" name="object 108"/>
          <p:cNvSpPr/>
          <p:nvPr/>
        </p:nvSpPr>
        <p:spPr>
          <a:xfrm>
            <a:off x="2699273" y="4184725"/>
            <a:ext cx="4007224" cy="44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9" name="object 109"/>
          <p:cNvSpPr/>
          <p:nvPr/>
        </p:nvSpPr>
        <p:spPr>
          <a:xfrm>
            <a:off x="4216102" y="4251961"/>
            <a:ext cx="981634" cy="392653"/>
          </a:xfrm>
          <a:custGeom>
            <a:avLst/>
            <a:gdLst/>
            <a:ahLst/>
            <a:cxnLst/>
            <a:rect l="l" t="t" r="r" b="b"/>
            <a:pathLst>
              <a:path w="1112519" h="445008">
                <a:moveTo>
                  <a:pt x="1112519" y="441960"/>
                </a:moveTo>
                <a:lnTo>
                  <a:pt x="1112519" y="3048"/>
                </a:lnTo>
                <a:lnTo>
                  <a:pt x="1109472" y="0"/>
                </a:lnTo>
                <a:lnTo>
                  <a:pt x="1106424" y="0"/>
                </a:lnTo>
                <a:lnTo>
                  <a:pt x="1100327" y="6095"/>
                </a:lnTo>
                <a:lnTo>
                  <a:pt x="1106424" y="6095"/>
                </a:lnTo>
                <a:lnTo>
                  <a:pt x="1106424" y="12192"/>
                </a:lnTo>
                <a:lnTo>
                  <a:pt x="1109472" y="445007"/>
                </a:lnTo>
                <a:lnTo>
                  <a:pt x="1112519" y="441960"/>
                </a:lnTo>
                <a:close/>
              </a:path>
              <a:path w="1112519" h="445008">
                <a:moveTo>
                  <a:pt x="12191" y="435863"/>
                </a:moveTo>
                <a:lnTo>
                  <a:pt x="6095" y="435863"/>
                </a:lnTo>
                <a:lnTo>
                  <a:pt x="6095" y="429768"/>
                </a:lnTo>
                <a:lnTo>
                  <a:pt x="6095" y="12192"/>
                </a:lnTo>
                <a:lnTo>
                  <a:pt x="6095" y="6095"/>
                </a:lnTo>
                <a:lnTo>
                  <a:pt x="6095" y="0"/>
                </a:lnTo>
                <a:lnTo>
                  <a:pt x="3047" y="0"/>
                </a:lnTo>
                <a:lnTo>
                  <a:pt x="0" y="3048"/>
                </a:lnTo>
                <a:lnTo>
                  <a:pt x="0" y="435863"/>
                </a:lnTo>
                <a:lnTo>
                  <a:pt x="0" y="441960"/>
                </a:lnTo>
                <a:lnTo>
                  <a:pt x="3047" y="445007"/>
                </a:lnTo>
                <a:lnTo>
                  <a:pt x="1106424" y="445007"/>
                </a:lnTo>
                <a:lnTo>
                  <a:pt x="12191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0" name="object 110"/>
          <p:cNvSpPr/>
          <p:nvPr/>
        </p:nvSpPr>
        <p:spPr>
          <a:xfrm>
            <a:off x="4226858" y="4262717"/>
            <a:ext cx="965499" cy="381896"/>
          </a:xfrm>
          <a:custGeom>
            <a:avLst/>
            <a:gdLst/>
            <a:ahLst/>
            <a:cxnLst/>
            <a:rect l="l" t="t" r="r" b="b"/>
            <a:pathLst>
              <a:path w="1094232" h="432816">
                <a:moveTo>
                  <a:pt x="1088136" y="423672"/>
                </a:moveTo>
                <a:lnTo>
                  <a:pt x="0" y="423672"/>
                </a:lnTo>
                <a:lnTo>
                  <a:pt x="1094232" y="432816"/>
                </a:lnTo>
                <a:lnTo>
                  <a:pt x="1088136" y="423672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1" name="object 111"/>
          <p:cNvSpPr/>
          <p:nvPr/>
        </p:nvSpPr>
        <p:spPr>
          <a:xfrm>
            <a:off x="4221479" y="4251960"/>
            <a:ext cx="970878" cy="379207"/>
          </a:xfrm>
          <a:custGeom>
            <a:avLst/>
            <a:gdLst/>
            <a:ahLst/>
            <a:cxnLst/>
            <a:rect l="l" t="t" r="r" b="b"/>
            <a:pathLst>
              <a:path w="1100328" h="429767">
                <a:moveTo>
                  <a:pt x="1100328" y="0"/>
                </a:moveTo>
                <a:lnTo>
                  <a:pt x="0" y="0"/>
                </a:lnTo>
                <a:lnTo>
                  <a:pt x="0" y="6095"/>
                </a:lnTo>
                <a:lnTo>
                  <a:pt x="1094232" y="6095"/>
                </a:lnTo>
                <a:lnTo>
                  <a:pt x="1100328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2" name="object 112"/>
          <p:cNvSpPr/>
          <p:nvPr/>
        </p:nvSpPr>
        <p:spPr>
          <a:xfrm>
            <a:off x="4216101" y="4251960"/>
            <a:ext cx="981635" cy="3899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3" name="object 113"/>
          <p:cNvSpPr/>
          <p:nvPr/>
        </p:nvSpPr>
        <p:spPr>
          <a:xfrm>
            <a:off x="4216102" y="4251961"/>
            <a:ext cx="981634" cy="392653"/>
          </a:xfrm>
          <a:custGeom>
            <a:avLst/>
            <a:gdLst/>
            <a:ahLst/>
            <a:cxnLst/>
            <a:rect l="l" t="t" r="r" b="b"/>
            <a:pathLst>
              <a:path w="1112519" h="445008">
                <a:moveTo>
                  <a:pt x="0" y="435863"/>
                </a:moveTo>
                <a:lnTo>
                  <a:pt x="0" y="441960"/>
                </a:lnTo>
                <a:lnTo>
                  <a:pt x="3047" y="445007"/>
                </a:lnTo>
                <a:lnTo>
                  <a:pt x="1106424" y="445007"/>
                </a:lnTo>
                <a:lnTo>
                  <a:pt x="12191" y="435863"/>
                </a:lnTo>
                <a:lnTo>
                  <a:pt x="12191" y="12192"/>
                </a:lnTo>
                <a:lnTo>
                  <a:pt x="1106424" y="12192"/>
                </a:lnTo>
                <a:lnTo>
                  <a:pt x="1109472" y="445007"/>
                </a:lnTo>
                <a:lnTo>
                  <a:pt x="1112519" y="441960"/>
                </a:lnTo>
                <a:lnTo>
                  <a:pt x="1112519" y="3048"/>
                </a:lnTo>
                <a:lnTo>
                  <a:pt x="1109472" y="0"/>
                </a:lnTo>
                <a:lnTo>
                  <a:pt x="1106424" y="0"/>
                </a:lnTo>
                <a:lnTo>
                  <a:pt x="1100327" y="6095"/>
                </a:lnTo>
                <a:lnTo>
                  <a:pt x="12191" y="6095"/>
                </a:lnTo>
                <a:lnTo>
                  <a:pt x="6095" y="12192"/>
                </a:lnTo>
                <a:lnTo>
                  <a:pt x="6095" y="429768"/>
                </a:lnTo>
                <a:lnTo>
                  <a:pt x="6095" y="0"/>
                </a:lnTo>
                <a:lnTo>
                  <a:pt x="3047" y="0"/>
                </a:lnTo>
                <a:lnTo>
                  <a:pt x="0" y="3048"/>
                </a:lnTo>
                <a:lnTo>
                  <a:pt x="0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4" name="object 114"/>
          <p:cNvSpPr/>
          <p:nvPr/>
        </p:nvSpPr>
        <p:spPr>
          <a:xfrm>
            <a:off x="4226858" y="4262717"/>
            <a:ext cx="965499" cy="381896"/>
          </a:xfrm>
          <a:custGeom>
            <a:avLst/>
            <a:gdLst/>
            <a:ahLst/>
            <a:cxnLst/>
            <a:rect l="l" t="t" r="r" b="b"/>
            <a:pathLst>
              <a:path w="1094232" h="432816">
                <a:moveTo>
                  <a:pt x="1094232" y="0"/>
                </a:moveTo>
                <a:lnTo>
                  <a:pt x="1088136" y="0"/>
                </a:lnTo>
                <a:lnTo>
                  <a:pt x="1088136" y="417576"/>
                </a:lnTo>
                <a:lnTo>
                  <a:pt x="0" y="417576"/>
                </a:lnTo>
                <a:lnTo>
                  <a:pt x="0" y="423672"/>
                </a:lnTo>
                <a:lnTo>
                  <a:pt x="1094232" y="432816"/>
                </a:lnTo>
                <a:lnTo>
                  <a:pt x="1088136" y="423672"/>
                </a:lnTo>
                <a:lnTo>
                  <a:pt x="1094232" y="417576"/>
                </a:lnTo>
                <a:lnTo>
                  <a:pt x="1094232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5" name="object 115"/>
          <p:cNvSpPr/>
          <p:nvPr/>
        </p:nvSpPr>
        <p:spPr>
          <a:xfrm>
            <a:off x="4221479" y="4251960"/>
            <a:ext cx="970878" cy="379207"/>
          </a:xfrm>
          <a:custGeom>
            <a:avLst/>
            <a:gdLst/>
            <a:ahLst/>
            <a:cxnLst/>
            <a:rect l="l" t="t" r="r" b="b"/>
            <a:pathLst>
              <a:path w="1100328" h="429767">
                <a:moveTo>
                  <a:pt x="0" y="429768"/>
                </a:moveTo>
                <a:lnTo>
                  <a:pt x="0" y="12192"/>
                </a:lnTo>
                <a:lnTo>
                  <a:pt x="6095" y="6095"/>
                </a:lnTo>
                <a:lnTo>
                  <a:pt x="1094232" y="6095"/>
                </a:lnTo>
                <a:lnTo>
                  <a:pt x="1100328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6" name="object 116"/>
          <p:cNvSpPr/>
          <p:nvPr/>
        </p:nvSpPr>
        <p:spPr>
          <a:xfrm>
            <a:off x="2661621" y="4254650"/>
            <a:ext cx="981635" cy="392653"/>
          </a:xfrm>
          <a:custGeom>
            <a:avLst/>
            <a:gdLst/>
            <a:ahLst/>
            <a:cxnLst/>
            <a:rect l="l" t="t" r="r" b="b"/>
            <a:pathLst>
              <a:path w="1112520" h="445008">
                <a:moveTo>
                  <a:pt x="1112520" y="441959"/>
                </a:moveTo>
                <a:lnTo>
                  <a:pt x="1112520" y="3047"/>
                </a:lnTo>
                <a:lnTo>
                  <a:pt x="1109472" y="0"/>
                </a:lnTo>
                <a:lnTo>
                  <a:pt x="1106423" y="0"/>
                </a:lnTo>
                <a:lnTo>
                  <a:pt x="1100328" y="6095"/>
                </a:lnTo>
                <a:lnTo>
                  <a:pt x="1106423" y="6095"/>
                </a:lnTo>
                <a:lnTo>
                  <a:pt x="1106423" y="12191"/>
                </a:lnTo>
                <a:lnTo>
                  <a:pt x="1109472" y="445007"/>
                </a:lnTo>
                <a:lnTo>
                  <a:pt x="1112520" y="441959"/>
                </a:lnTo>
                <a:close/>
              </a:path>
              <a:path w="1112520" h="445008">
                <a:moveTo>
                  <a:pt x="15240" y="435863"/>
                </a:moveTo>
                <a:lnTo>
                  <a:pt x="6096" y="435863"/>
                </a:lnTo>
                <a:lnTo>
                  <a:pt x="6096" y="429768"/>
                </a:lnTo>
                <a:lnTo>
                  <a:pt x="6096" y="12191"/>
                </a:lnTo>
                <a:lnTo>
                  <a:pt x="6096" y="6095"/>
                </a:lnTo>
                <a:lnTo>
                  <a:pt x="6096" y="0"/>
                </a:lnTo>
                <a:lnTo>
                  <a:pt x="3048" y="0"/>
                </a:lnTo>
                <a:lnTo>
                  <a:pt x="0" y="3047"/>
                </a:lnTo>
                <a:lnTo>
                  <a:pt x="0" y="435863"/>
                </a:lnTo>
                <a:lnTo>
                  <a:pt x="0" y="441959"/>
                </a:lnTo>
                <a:lnTo>
                  <a:pt x="3048" y="445007"/>
                </a:lnTo>
                <a:lnTo>
                  <a:pt x="1106423" y="445007"/>
                </a:lnTo>
                <a:lnTo>
                  <a:pt x="15240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7" name="object 117"/>
          <p:cNvSpPr/>
          <p:nvPr/>
        </p:nvSpPr>
        <p:spPr>
          <a:xfrm>
            <a:off x="2675068" y="4265406"/>
            <a:ext cx="962809" cy="381896"/>
          </a:xfrm>
          <a:custGeom>
            <a:avLst/>
            <a:gdLst/>
            <a:ahLst/>
            <a:cxnLst/>
            <a:rect l="l" t="t" r="r" b="b"/>
            <a:pathLst>
              <a:path w="1091184" h="432816">
                <a:moveTo>
                  <a:pt x="1085088" y="423672"/>
                </a:moveTo>
                <a:lnTo>
                  <a:pt x="0" y="423672"/>
                </a:lnTo>
                <a:lnTo>
                  <a:pt x="1091184" y="432816"/>
                </a:lnTo>
                <a:lnTo>
                  <a:pt x="1085088" y="423672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8" name="object 118"/>
          <p:cNvSpPr/>
          <p:nvPr/>
        </p:nvSpPr>
        <p:spPr>
          <a:xfrm>
            <a:off x="2667000" y="4254649"/>
            <a:ext cx="970877" cy="379207"/>
          </a:xfrm>
          <a:custGeom>
            <a:avLst/>
            <a:gdLst/>
            <a:ahLst/>
            <a:cxnLst/>
            <a:rect l="l" t="t" r="r" b="b"/>
            <a:pathLst>
              <a:path w="1100327" h="429767">
                <a:moveTo>
                  <a:pt x="1100327" y="0"/>
                </a:moveTo>
                <a:lnTo>
                  <a:pt x="0" y="0"/>
                </a:lnTo>
                <a:lnTo>
                  <a:pt x="0" y="6095"/>
                </a:lnTo>
                <a:lnTo>
                  <a:pt x="1094232" y="6095"/>
                </a:lnTo>
                <a:lnTo>
                  <a:pt x="1100327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9" name="object 119"/>
          <p:cNvSpPr/>
          <p:nvPr/>
        </p:nvSpPr>
        <p:spPr>
          <a:xfrm>
            <a:off x="2661621" y="4254650"/>
            <a:ext cx="981635" cy="389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0" name="object 120"/>
          <p:cNvSpPr/>
          <p:nvPr/>
        </p:nvSpPr>
        <p:spPr>
          <a:xfrm>
            <a:off x="2661621" y="4254650"/>
            <a:ext cx="981635" cy="392653"/>
          </a:xfrm>
          <a:custGeom>
            <a:avLst/>
            <a:gdLst/>
            <a:ahLst/>
            <a:cxnLst/>
            <a:rect l="l" t="t" r="r" b="b"/>
            <a:pathLst>
              <a:path w="1112520" h="445008">
                <a:moveTo>
                  <a:pt x="0" y="435863"/>
                </a:moveTo>
                <a:lnTo>
                  <a:pt x="0" y="441959"/>
                </a:lnTo>
                <a:lnTo>
                  <a:pt x="3048" y="445007"/>
                </a:lnTo>
                <a:lnTo>
                  <a:pt x="1106423" y="445007"/>
                </a:lnTo>
                <a:lnTo>
                  <a:pt x="15240" y="435863"/>
                </a:lnTo>
                <a:lnTo>
                  <a:pt x="15239" y="12192"/>
                </a:lnTo>
                <a:lnTo>
                  <a:pt x="1106423" y="12191"/>
                </a:lnTo>
                <a:lnTo>
                  <a:pt x="1109472" y="445007"/>
                </a:lnTo>
                <a:lnTo>
                  <a:pt x="1112520" y="441959"/>
                </a:lnTo>
                <a:lnTo>
                  <a:pt x="1112520" y="3047"/>
                </a:lnTo>
                <a:lnTo>
                  <a:pt x="1109472" y="0"/>
                </a:lnTo>
                <a:lnTo>
                  <a:pt x="1106423" y="0"/>
                </a:lnTo>
                <a:lnTo>
                  <a:pt x="1100328" y="6095"/>
                </a:lnTo>
                <a:lnTo>
                  <a:pt x="15240" y="6095"/>
                </a:lnTo>
                <a:lnTo>
                  <a:pt x="6096" y="12191"/>
                </a:lnTo>
                <a:lnTo>
                  <a:pt x="6096" y="429768"/>
                </a:lnTo>
                <a:lnTo>
                  <a:pt x="6096" y="0"/>
                </a:lnTo>
                <a:lnTo>
                  <a:pt x="3048" y="0"/>
                </a:lnTo>
                <a:lnTo>
                  <a:pt x="0" y="3047"/>
                </a:lnTo>
                <a:lnTo>
                  <a:pt x="0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1" name="object 121"/>
          <p:cNvSpPr/>
          <p:nvPr/>
        </p:nvSpPr>
        <p:spPr>
          <a:xfrm>
            <a:off x="2675068" y="4265406"/>
            <a:ext cx="962809" cy="381896"/>
          </a:xfrm>
          <a:custGeom>
            <a:avLst/>
            <a:gdLst/>
            <a:ahLst/>
            <a:cxnLst/>
            <a:rect l="l" t="t" r="r" b="b"/>
            <a:pathLst>
              <a:path w="1091184" h="432816">
                <a:moveTo>
                  <a:pt x="1091184" y="0"/>
                </a:moveTo>
                <a:lnTo>
                  <a:pt x="1085088" y="0"/>
                </a:lnTo>
                <a:lnTo>
                  <a:pt x="1085088" y="417576"/>
                </a:lnTo>
                <a:lnTo>
                  <a:pt x="0" y="417576"/>
                </a:lnTo>
                <a:lnTo>
                  <a:pt x="0" y="423672"/>
                </a:lnTo>
                <a:lnTo>
                  <a:pt x="1091184" y="432816"/>
                </a:lnTo>
                <a:lnTo>
                  <a:pt x="1085088" y="423672"/>
                </a:lnTo>
                <a:lnTo>
                  <a:pt x="1091184" y="417576"/>
                </a:lnTo>
                <a:lnTo>
                  <a:pt x="1091184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2" name="object 122"/>
          <p:cNvSpPr/>
          <p:nvPr/>
        </p:nvSpPr>
        <p:spPr>
          <a:xfrm>
            <a:off x="2667000" y="4254649"/>
            <a:ext cx="970877" cy="379207"/>
          </a:xfrm>
          <a:custGeom>
            <a:avLst/>
            <a:gdLst/>
            <a:ahLst/>
            <a:cxnLst/>
            <a:rect l="l" t="t" r="r" b="b"/>
            <a:pathLst>
              <a:path w="1100327" h="429767">
                <a:moveTo>
                  <a:pt x="0" y="429768"/>
                </a:moveTo>
                <a:lnTo>
                  <a:pt x="0" y="12191"/>
                </a:lnTo>
                <a:lnTo>
                  <a:pt x="9143" y="6095"/>
                </a:lnTo>
                <a:lnTo>
                  <a:pt x="1094232" y="6095"/>
                </a:lnTo>
                <a:lnTo>
                  <a:pt x="1100327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3" name="object 123"/>
          <p:cNvSpPr/>
          <p:nvPr/>
        </p:nvSpPr>
        <p:spPr>
          <a:xfrm>
            <a:off x="5617285" y="4243892"/>
            <a:ext cx="1013908" cy="389965"/>
          </a:xfrm>
          <a:custGeom>
            <a:avLst/>
            <a:gdLst/>
            <a:ahLst/>
            <a:cxnLst/>
            <a:rect l="l" t="t" r="r" b="b"/>
            <a:pathLst>
              <a:path w="1149096" h="441960">
                <a:moveTo>
                  <a:pt x="1149096" y="438911"/>
                </a:moveTo>
                <a:lnTo>
                  <a:pt x="1149096" y="3047"/>
                </a:lnTo>
                <a:lnTo>
                  <a:pt x="1146048" y="0"/>
                </a:lnTo>
                <a:lnTo>
                  <a:pt x="1143000" y="0"/>
                </a:lnTo>
                <a:lnTo>
                  <a:pt x="1136904" y="6095"/>
                </a:lnTo>
                <a:lnTo>
                  <a:pt x="1143000" y="6095"/>
                </a:lnTo>
                <a:lnTo>
                  <a:pt x="1143000" y="12191"/>
                </a:lnTo>
                <a:lnTo>
                  <a:pt x="1146048" y="441959"/>
                </a:lnTo>
                <a:lnTo>
                  <a:pt x="1149096" y="438911"/>
                </a:lnTo>
                <a:close/>
              </a:path>
              <a:path w="1149096" h="441960">
                <a:moveTo>
                  <a:pt x="15240" y="435863"/>
                </a:moveTo>
                <a:lnTo>
                  <a:pt x="9144" y="435863"/>
                </a:lnTo>
                <a:lnTo>
                  <a:pt x="9144" y="429767"/>
                </a:lnTo>
                <a:lnTo>
                  <a:pt x="9144" y="12191"/>
                </a:lnTo>
                <a:lnTo>
                  <a:pt x="9144" y="6095"/>
                </a:lnTo>
                <a:lnTo>
                  <a:pt x="9144" y="0"/>
                </a:lnTo>
                <a:lnTo>
                  <a:pt x="3048" y="0"/>
                </a:lnTo>
                <a:lnTo>
                  <a:pt x="0" y="3047"/>
                </a:lnTo>
                <a:lnTo>
                  <a:pt x="0" y="435863"/>
                </a:lnTo>
                <a:lnTo>
                  <a:pt x="0" y="438911"/>
                </a:lnTo>
                <a:lnTo>
                  <a:pt x="3048" y="441959"/>
                </a:lnTo>
                <a:lnTo>
                  <a:pt x="1143000" y="441959"/>
                </a:lnTo>
                <a:lnTo>
                  <a:pt x="15240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4" name="object 124"/>
          <p:cNvSpPr/>
          <p:nvPr/>
        </p:nvSpPr>
        <p:spPr>
          <a:xfrm>
            <a:off x="5630731" y="4254649"/>
            <a:ext cx="995082" cy="379207"/>
          </a:xfrm>
          <a:custGeom>
            <a:avLst/>
            <a:gdLst/>
            <a:ahLst/>
            <a:cxnLst/>
            <a:rect l="l" t="t" r="r" b="b"/>
            <a:pathLst>
              <a:path w="1127760" h="429767">
                <a:moveTo>
                  <a:pt x="1121664" y="423671"/>
                </a:moveTo>
                <a:lnTo>
                  <a:pt x="0" y="423671"/>
                </a:lnTo>
                <a:lnTo>
                  <a:pt x="1127760" y="429768"/>
                </a:lnTo>
                <a:lnTo>
                  <a:pt x="1121664" y="423671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5" name="object 125"/>
          <p:cNvSpPr/>
          <p:nvPr/>
        </p:nvSpPr>
        <p:spPr>
          <a:xfrm>
            <a:off x="5625354" y="4243892"/>
            <a:ext cx="1000460" cy="379207"/>
          </a:xfrm>
          <a:custGeom>
            <a:avLst/>
            <a:gdLst/>
            <a:ahLst/>
            <a:cxnLst/>
            <a:rect l="l" t="t" r="r" b="b"/>
            <a:pathLst>
              <a:path w="1133855" h="429768">
                <a:moveTo>
                  <a:pt x="1133855" y="0"/>
                </a:moveTo>
                <a:lnTo>
                  <a:pt x="0" y="0"/>
                </a:lnTo>
                <a:lnTo>
                  <a:pt x="0" y="6095"/>
                </a:lnTo>
                <a:lnTo>
                  <a:pt x="1127760" y="6095"/>
                </a:lnTo>
                <a:lnTo>
                  <a:pt x="1133855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6" name="object 126"/>
          <p:cNvSpPr/>
          <p:nvPr/>
        </p:nvSpPr>
        <p:spPr>
          <a:xfrm>
            <a:off x="5619974" y="4243892"/>
            <a:ext cx="1011219" cy="389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7" name="object 127"/>
          <p:cNvSpPr/>
          <p:nvPr/>
        </p:nvSpPr>
        <p:spPr>
          <a:xfrm>
            <a:off x="5617285" y="4243892"/>
            <a:ext cx="1013908" cy="389965"/>
          </a:xfrm>
          <a:custGeom>
            <a:avLst/>
            <a:gdLst/>
            <a:ahLst/>
            <a:cxnLst/>
            <a:rect l="l" t="t" r="r" b="b"/>
            <a:pathLst>
              <a:path w="1149096" h="441960">
                <a:moveTo>
                  <a:pt x="0" y="435863"/>
                </a:moveTo>
                <a:lnTo>
                  <a:pt x="0" y="438911"/>
                </a:lnTo>
                <a:lnTo>
                  <a:pt x="3048" y="441959"/>
                </a:lnTo>
                <a:lnTo>
                  <a:pt x="1143000" y="441959"/>
                </a:lnTo>
                <a:lnTo>
                  <a:pt x="15240" y="435863"/>
                </a:lnTo>
                <a:lnTo>
                  <a:pt x="15239" y="12192"/>
                </a:lnTo>
                <a:lnTo>
                  <a:pt x="1143000" y="12191"/>
                </a:lnTo>
                <a:lnTo>
                  <a:pt x="1146048" y="441959"/>
                </a:lnTo>
                <a:lnTo>
                  <a:pt x="1149096" y="438911"/>
                </a:lnTo>
                <a:lnTo>
                  <a:pt x="1149096" y="3047"/>
                </a:lnTo>
                <a:lnTo>
                  <a:pt x="1146048" y="0"/>
                </a:lnTo>
                <a:lnTo>
                  <a:pt x="1143000" y="0"/>
                </a:lnTo>
                <a:lnTo>
                  <a:pt x="1136904" y="6095"/>
                </a:lnTo>
                <a:lnTo>
                  <a:pt x="15240" y="6095"/>
                </a:lnTo>
                <a:lnTo>
                  <a:pt x="9144" y="12191"/>
                </a:lnTo>
                <a:lnTo>
                  <a:pt x="9144" y="429767"/>
                </a:lnTo>
                <a:lnTo>
                  <a:pt x="9144" y="0"/>
                </a:lnTo>
                <a:lnTo>
                  <a:pt x="3048" y="0"/>
                </a:lnTo>
                <a:lnTo>
                  <a:pt x="0" y="3047"/>
                </a:lnTo>
                <a:lnTo>
                  <a:pt x="0" y="435863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8" name="object 128"/>
          <p:cNvSpPr/>
          <p:nvPr/>
        </p:nvSpPr>
        <p:spPr>
          <a:xfrm>
            <a:off x="5630731" y="4254649"/>
            <a:ext cx="995082" cy="379207"/>
          </a:xfrm>
          <a:custGeom>
            <a:avLst/>
            <a:gdLst/>
            <a:ahLst/>
            <a:cxnLst/>
            <a:rect l="l" t="t" r="r" b="b"/>
            <a:pathLst>
              <a:path w="1127760" h="429767">
                <a:moveTo>
                  <a:pt x="1127760" y="0"/>
                </a:moveTo>
                <a:lnTo>
                  <a:pt x="1121663" y="0"/>
                </a:lnTo>
                <a:lnTo>
                  <a:pt x="1121663" y="417576"/>
                </a:lnTo>
                <a:lnTo>
                  <a:pt x="0" y="417576"/>
                </a:lnTo>
                <a:lnTo>
                  <a:pt x="0" y="423671"/>
                </a:lnTo>
                <a:lnTo>
                  <a:pt x="1127760" y="429768"/>
                </a:lnTo>
                <a:lnTo>
                  <a:pt x="1121664" y="423671"/>
                </a:lnTo>
                <a:lnTo>
                  <a:pt x="1127760" y="417575"/>
                </a:lnTo>
                <a:lnTo>
                  <a:pt x="1127760" y="0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9" name="object 129"/>
          <p:cNvSpPr/>
          <p:nvPr/>
        </p:nvSpPr>
        <p:spPr>
          <a:xfrm>
            <a:off x="5625354" y="4243892"/>
            <a:ext cx="1000460" cy="379207"/>
          </a:xfrm>
          <a:custGeom>
            <a:avLst/>
            <a:gdLst/>
            <a:ahLst/>
            <a:cxnLst/>
            <a:rect l="l" t="t" r="r" b="b"/>
            <a:pathLst>
              <a:path w="1133855" h="429768">
                <a:moveTo>
                  <a:pt x="0" y="429767"/>
                </a:moveTo>
                <a:lnTo>
                  <a:pt x="0" y="12191"/>
                </a:lnTo>
                <a:lnTo>
                  <a:pt x="6096" y="6095"/>
                </a:lnTo>
                <a:lnTo>
                  <a:pt x="1127760" y="6095"/>
                </a:lnTo>
                <a:lnTo>
                  <a:pt x="1133855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solidFill>
            <a:srgbClr val="BD4B4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0" name="object 130"/>
          <p:cNvSpPr/>
          <p:nvPr/>
        </p:nvSpPr>
        <p:spPr>
          <a:xfrm>
            <a:off x="4654475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1" name="object 131"/>
          <p:cNvSpPr/>
          <p:nvPr/>
        </p:nvSpPr>
        <p:spPr>
          <a:xfrm>
            <a:off x="4697506" y="3921163"/>
            <a:ext cx="21515" cy="180190"/>
          </a:xfrm>
          <a:custGeom>
            <a:avLst/>
            <a:gdLst/>
            <a:ahLst/>
            <a:cxnLst/>
            <a:rect l="l" t="t" r="r" b="b"/>
            <a:pathLst>
              <a:path w="24384" h="204215">
                <a:moveTo>
                  <a:pt x="24384" y="0"/>
                </a:moveTo>
                <a:lnTo>
                  <a:pt x="0" y="0"/>
                </a:lnTo>
                <a:lnTo>
                  <a:pt x="12192" y="179831"/>
                </a:lnTo>
                <a:lnTo>
                  <a:pt x="18287" y="204215"/>
                </a:lnTo>
                <a:lnTo>
                  <a:pt x="24384" y="201167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2" name="object 132"/>
          <p:cNvSpPr/>
          <p:nvPr/>
        </p:nvSpPr>
        <p:spPr>
          <a:xfrm>
            <a:off x="453883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3" name="object 133"/>
          <p:cNvSpPr/>
          <p:nvPr/>
        </p:nvSpPr>
        <p:spPr>
          <a:xfrm>
            <a:off x="4420496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4" name="object 134"/>
          <p:cNvSpPr/>
          <p:nvPr/>
        </p:nvSpPr>
        <p:spPr>
          <a:xfrm>
            <a:off x="4302162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5" name="object 135"/>
          <p:cNvSpPr/>
          <p:nvPr/>
        </p:nvSpPr>
        <p:spPr>
          <a:xfrm>
            <a:off x="418382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6" name="object 136"/>
          <p:cNvSpPr/>
          <p:nvPr/>
        </p:nvSpPr>
        <p:spPr>
          <a:xfrm>
            <a:off x="406818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7" name="object 137"/>
          <p:cNvSpPr/>
          <p:nvPr/>
        </p:nvSpPr>
        <p:spPr>
          <a:xfrm>
            <a:off x="3949850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8" name="object 138"/>
          <p:cNvSpPr/>
          <p:nvPr/>
        </p:nvSpPr>
        <p:spPr>
          <a:xfrm>
            <a:off x="3831515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9" name="object 139"/>
          <p:cNvSpPr/>
          <p:nvPr/>
        </p:nvSpPr>
        <p:spPr>
          <a:xfrm>
            <a:off x="371318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0" name="object 140"/>
          <p:cNvSpPr/>
          <p:nvPr/>
        </p:nvSpPr>
        <p:spPr>
          <a:xfrm>
            <a:off x="3597537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1" name="object 141"/>
          <p:cNvSpPr/>
          <p:nvPr/>
        </p:nvSpPr>
        <p:spPr>
          <a:xfrm>
            <a:off x="3479202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2" name="object 142"/>
          <p:cNvSpPr/>
          <p:nvPr/>
        </p:nvSpPr>
        <p:spPr>
          <a:xfrm>
            <a:off x="336086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3" name="object 143"/>
          <p:cNvSpPr/>
          <p:nvPr/>
        </p:nvSpPr>
        <p:spPr>
          <a:xfrm>
            <a:off x="324253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4" name="object 144"/>
          <p:cNvSpPr/>
          <p:nvPr/>
        </p:nvSpPr>
        <p:spPr>
          <a:xfrm>
            <a:off x="3126890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5" name="object 145"/>
          <p:cNvSpPr/>
          <p:nvPr/>
        </p:nvSpPr>
        <p:spPr>
          <a:xfrm>
            <a:off x="3143025" y="3921163"/>
            <a:ext cx="1570616" cy="338865"/>
          </a:xfrm>
          <a:custGeom>
            <a:avLst/>
            <a:gdLst/>
            <a:ahLst/>
            <a:cxnLst/>
            <a:rect l="l" t="t" r="r" b="b"/>
            <a:pathLst>
              <a:path w="1780032" h="384047">
                <a:moveTo>
                  <a:pt x="1761744" y="0"/>
                </a:moveTo>
                <a:lnTo>
                  <a:pt x="1761744" y="192023"/>
                </a:lnTo>
                <a:lnTo>
                  <a:pt x="24384" y="192023"/>
                </a:lnTo>
                <a:lnTo>
                  <a:pt x="12192" y="204215"/>
                </a:lnTo>
                <a:lnTo>
                  <a:pt x="3048" y="179831"/>
                </a:lnTo>
                <a:lnTo>
                  <a:pt x="0" y="185927"/>
                </a:lnTo>
                <a:lnTo>
                  <a:pt x="0" y="384047"/>
                </a:lnTo>
                <a:lnTo>
                  <a:pt x="24384" y="384047"/>
                </a:lnTo>
                <a:lnTo>
                  <a:pt x="24384" y="204215"/>
                </a:lnTo>
                <a:lnTo>
                  <a:pt x="1780032" y="204215"/>
                </a:lnTo>
                <a:lnTo>
                  <a:pt x="1773936" y="179831"/>
                </a:lnTo>
                <a:lnTo>
                  <a:pt x="1761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6" name="object 146"/>
          <p:cNvSpPr/>
          <p:nvPr/>
        </p:nvSpPr>
        <p:spPr>
          <a:xfrm>
            <a:off x="3145715" y="4079837"/>
            <a:ext cx="1551791" cy="21515"/>
          </a:xfrm>
          <a:custGeom>
            <a:avLst/>
            <a:gdLst/>
            <a:ahLst/>
            <a:cxnLst/>
            <a:rect l="l" t="t" r="r" b="b"/>
            <a:pathLst>
              <a:path w="1758696" h="24384">
                <a:moveTo>
                  <a:pt x="0" y="0"/>
                </a:moveTo>
                <a:lnTo>
                  <a:pt x="9143" y="24384"/>
                </a:lnTo>
                <a:lnTo>
                  <a:pt x="21336" y="12192"/>
                </a:lnTo>
                <a:lnTo>
                  <a:pt x="1758695" y="12192"/>
                </a:lnTo>
                <a:lnTo>
                  <a:pt x="17586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7" name="object 147"/>
          <p:cNvSpPr/>
          <p:nvPr/>
        </p:nvSpPr>
        <p:spPr>
          <a:xfrm>
            <a:off x="4697506" y="3921163"/>
            <a:ext cx="21515" cy="180190"/>
          </a:xfrm>
          <a:custGeom>
            <a:avLst/>
            <a:gdLst/>
            <a:ahLst/>
            <a:cxnLst/>
            <a:rect l="l" t="t" r="r" b="b"/>
            <a:pathLst>
              <a:path w="24384" h="204215">
                <a:moveTo>
                  <a:pt x="24384" y="0"/>
                </a:moveTo>
                <a:lnTo>
                  <a:pt x="0" y="0"/>
                </a:lnTo>
                <a:lnTo>
                  <a:pt x="12192" y="179831"/>
                </a:lnTo>
                <a:lnTo>
                  <a:pt x="18287" y="204215"/>
                </a:lnTo>
                <a:lnTo>
                  <a:pt x="24384" y="201167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8" name="object 148"/>
          <p:cNvSpPr/>
          <p:nvPr/>
        </p:nvSpPr>
        <p:spPr>
          <a:xfrm>
            <a:off x="3143025" y="3921163"/>
            <a:ext cx="1570616" cy="338865"/>
          </a:xfrm>
          <a:custGeom>
            <a:avLst/>
            <a:gdLst/>
            <a:ahLst/>
            <a:cxnLst/>
            <a:rect l="l" t="t" r="r" b="b"/>
            <a:pathLst>
              <a:path w="1780032" h="384047">
                <a:moveTo>
                  <a:pt x="1761744" y="0"/>
                </a:moveTo>
                <a:lnTo>
                  <a:pt x="1761744" y="192023"/>
                </a:lnTo>
                <a:lnTo>
                  <a:pt x="24384" y="192023"/>
                </a:lnTo>
                <a:lnTo>
                  <a:pt x="12192" y="204215"/>
                </a:lnTo>
                <a:lnTo>
                  <a:pt x="3048" y="179831"/>
                </a:lnTo>
                <a:lnTo>
                  <a:pt x="0" y="185927"/>
                </a:lnTo>
                <a:lnTo>
                  <a:pt x="0" y="384047"/>
                </a:lnTo>
                <a:lnTo>
                  <a:pt x="24384" y="384047"/>
                </a:lnTo>
                <a:lnTo>
                  <a:pt x="24384" y="204215"/>
                </a:lnTo>
                <a:lnTo>
                  <a:pt x="1780032" y="204215"/>
                </a:lnTo>
                <a:lnTo>
                  <a:pt x="1773936" y="179831"/>
                </a:lnTo>
                <a:lnTo>
                  <a:pt x="1761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9" name="object 149"/>
          <p:cNvSpPr/>
          <p:nvPr/>
        </p:nvSpPr>
        <p:spPr>
          <a:xfrm>
            <a:off x="3145715" y="4079837"/>
            <a:ext cx="1551791" cy="21515"/>
          </a:xfrm>
          <a:custGeom>
            <a:avLst/>
            <a:gdLst/>
            <a:ahLst/>
            <a:cxnLst/>
            <a:rect l="l" t="t" r="r" b="b"/>
            <a:pathLst>
              <a:path w="1758696" h="24384">
                <a:moveTo>
                  <a:pt x="0" y="0"/>
                </a:moveTo>
                <a:lnTo>
                  <a:pt x="9143" y="24384"/>
                </a:lnTo>
                <a:lnTo>
                  <a:pt x="21336" y="12192"/>
                </a:lnTo>
                <a:lnTo>
                  <a:pt x="1758695" y="12192"/>
                </a:lnTo>
                <a:lnTo>
                  <a:pt x="17586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0" name="object 150"/>
          <p:cNvSpPr/>
          <p:nvPr/>
        </p:nvSpPr>
        <p:spPr>
          <a:xfrm>
            <a:off x="4694815" y="3921163"/>
            <a:ext cx="24205" cy="336176"/>
          </a:xfrm>
          <a:custGeom>
            <a:avLst/>
            <a:gdLst/>
            <a:ahLst/>
            <a:cxnLst/>
            <a:rect l="l" t="t" r="r" b="b"/>
            <a:pathLst>
              <a:path w="27432" h="380999">
                <a:moveTo>
                  <a:pt x="0" y="192023"/>
                </a:moveTo>
                <a:lnTo>
                  <a:pt x="0" y="380999"/>
                </a:lnTo>
                <a:lnTo>
                  <a:pt x="27432" y="380999"/>
                </a:lnTo>
                <a:lnTo>
                  <a:pt x="21336" y="204215"/>
                </a:lnTo>
                <a:lnTo>
                  <a:pt x="15240" y="204215"/>
                </a:lnTo>
                <a:lnTo>
                  <a:pt x="3048" y="192023"/>
                </a:lnTo>
                <a:lnTo>
                  <a:pt x="15240" y="179831"/>
                </a:lnTo>
                <a:lnTo>
                  <a:pt x="27432" y="192023"/>
                </a:lnTo>
                <a:lnTo>
                  <a:pt x="27432" y="0"/>
                </a:lnTo>
                <a:lnTo>
                  <a:pt x="3048" y="0"/>
                </a:lnTo>
                <a:lnTo>
                  <a:pt x="6096" y="179831"/>
                </a:lnTo>
                <a:lnTo>
                  <a:pt x="3047" y="181356"/>
                </a:lnTo>
                <a:lnTo>
                  <a:pt x="0" y="182879"/>
                </a:lnTo>
                <a:lnTo>
                  <a:pt x="0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1" name="object 151"/>
          <p:cNvSpPr/>
          <p:nvPr/>
        </p:nvSpPr>
        <p:spPr>
          <a:xfrm>
            <a:off x="4697506" y="4079838"/>
            <a:ext cx="21515" cy="177500"/>
          </a:xfrm>
          <a:custGeom>
            <a:avLst/>
            <a:gdLst/>
            <a:ahLst/>
            <a:cxnLst/>
            <a:rect l="l" t="t" r="r" b="b"/>
            <a:pathLst>
              <a:path w="24384" h="201167">
                <a:moveTo>
                  <a:pt x="24384" y="201167"/>
                </a:moveTo>
                <a:lnTo>
                  <a:pt x="24384" y="12191"/>
                </a:lnTo>
                <a:lnTo>
                  <a:pt x="12192" y="0"/>
                </a:lnTo>
                <a:lnTo>
                  <a:pt x="0" y="12191"/>
                </a:lnTo>
                <a:lnTo>
                  <a:pt x="12192" y="24383"/>
                </a:lnTo>
                <a:lnTo>
                  <a:pt x="18287" y="24383"/>
                </a:lnTo>
                <a:lnTo>
                  <a:pt x="24384" y="20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2" name="object 152"/>
          <p:cNvSpPr/>
          <p:nvPr/>
        </p:nvSpPr>
        <p:spPr>
          <a:xfrm>
            <a:off x="4697505" y="3921162"/>
            <a:ext cx="2689" cy="160020"/>
          </a:xfrm>
          <a:custGeom>
            <a:avLst/>
            <a:gdLst/>
            <a:ahLst/>
            <a:cxnLst/>
            <a:rect l="l" t="t" r="r" b="b"/>
            <a:pathLst>
              <a:path w="3048" h="181356">
                <a:moveTo>
                  <a:pt x="3048" y="179831"/>
                </a:moveTo>
                <a:lnTo>
                  <a:pt x="0" y="0"/>
                </a:lnTo>
                <a:lnTo>
                  <a:pt x="0" y="181356"/>
                </a:lnTo>
                <a:lnTo>
                  <a:pt x="3048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3" name="object 153"/>
          <p:cNvSpPr/>
          <p:nvPr/>
        </p:nvSpPr>
        <p:spPr>
          <a:xfrm>
            <a:off x="4694815" y="3921163"/>
            <a:ext cx="24205" cy="336176"/>
          </a:xfrm>
          <a:custGeom>
            <a:avLst/>
            <a:gdLst/>
            <a:ahLst/>
            <a:cxnLst/>
            <a:rect l="l" t="t" r="r" b="b"/>
            <a:pathLst>
              <a:path w="27432" h="380999">
                <a:moveTo>
                  <a:pt x="0" y="192023"/>
                </a:moveTo>
                <a:lnTo>
                  <a:pt x="0" y="380999"/>
                </a:lnTo>
                <a:lnTo>
                  <a:pt x="27432" y="380999"/>
                </a:lnTo>
                <a:lnTo>
                  <a:pt x="21336" y="204215"/>
                </a:lnTo>
                <a:lnTo>
                  <a:pt x="15240" y="204215"/>
                </a:lnTo>
                <a:lnTo>
                  <a:pt x="3048" y="192023"/>
                </a:lnTo>
                <a:lnTo>
                  <a:pt x="15240" y="179831"/>
                </a:lnTo>
                <a:lnTo>
                  <a:pt x="27432" y="192023"/>
                </a:lnTo>
                <a:lnTo>
                  <a:pt x="27432" y="0"/>
                </a:lnTo>
                <a:lnTo>
                  <a:pt x="3048" y="0"/>
                </a:lnTo>
                <a:lnTo>
                  <a:pt x="6096" y="179831"/>
                </a:lnTo>
                <a:lnTo>
                  <a:pt x="3047" y="181356"/>
                </a:lnTo>
                <a:lnTo>
                  <a:pt x="0" y="182879"/>
                </a:lnTo>
                <a:lnTo>
                  <a:pt x="0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4" name="object 154"/>
          <p:cNvSpPr/>
          <p:nvPr/>
        </p:nvSpPr>
        <p:spPr>
          <a:xfrm>
            <a:off x="4697506" y="4079838"/>
            <a:ext cx="21515" cy="177500"/>
          </a:xfrm>
          <a:custGeom>
            <a:avLst/>
            <a:gdLst/>
            <a:ahLst/>
            <a:cxnLst/>
            <a:rect l="l" t="t" r="r" b="b"/>
            <a:pathLst>
              <a:path w="24384" h="201167">
                <a:moveTo>
                  <a:pt x="24384" y="201167"/>
                </a:moveTo>
                <a:lnTo>
                  <a:pt x="24384" y="12191"/>
                </a:lnTo>
                <a:lnTo>
                  <a:pt x="12192" y="0"/>
                </a:lnTo>
                <a:lnTo>
                  <a:pt x="0" y="12191"/>
                </a:lnTo>
                <a:lnTo>
                  <a:pt x="12192" y="24383"/>
                </a:lnTo>
                <a:lnTo>
                  <a:pt x="18287" y="24383"/>
                </a:lnTo>
                <a:lnTo>
                  <a:pt x="24384" y="20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5" name="object 155"/>
          <p:cNvSpPr/>
          <p:nvPr/>
        </p:nvSpPr>
        <p:spPr>
          <a:xfrm>
            <a:off x="4697505" y="3921162"/>
            <a:ext cx="2689" cy="160020"/>
          </a:xfrm>
          <a:custGeom>
            <a:avLst/>
            <a:gdLst/>
            <a:ahLst/>
            <a:cxnLst/>
            <a:rect l="l" t="t" r="r" b="b"/>
            <a:pathLst>
              <a:path w="3048" h="181356">
                <a:moveTo>
                  <a:pt x="3048" y="179831"/>
                </a:moveTo>
                <a:lnTo>
                  <a:pt x="0" y="0"/>
                </a:lnTo>
                <a:lnTo>
                  <a:pt x="0" y="181356"/>
                </a:lnTo>
                <a:lnTo>
                  <a:pt x="3048" y="179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6" name="object 156"/>
          <p:cNvSpPr/>
          <p:nvPr/>
        </p:nvSpPr>
        <p:spPr>
          <a:xfrm>
            <a:off x="6114826" y="4095973"/>
            <a:ext cx="21515" cy="153296"/>
          </a:xfrm>
          <a:custGeom>
            <a:avLst/>
            <a:gdLst/>
            <a:ahLst/>
            <a:cxnLst/>
            <a:rect l="l" t="t" r="r" b="b"/>
            <a:pathLst>
              <a:path w="24384" h="173736">
                <a:moveTo>
                  <a:pt x="0" y="0"/>
                </a:moveTo>
                <a:lnTo>
                  <a:pt x="0" y="173736"/>
                </a:lnTo>
                <a:lnTo>
                  <a:pt x="24384" y="173736"/>
                </a:lnTo>
                <a:lnTo>
                  <a:pt x="12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7" name="object 157"/>
          <p:cNvSpPr/>
          <p:nvPr/>
        </p:nvSpPr>
        <p:spPr>
          <a:xfrm>
            <a:off x="4708264" y="4085216"/>
            <a:ext cx="1406562" cy="10758"/>
          </a:xfrm>
          <a:custGeom>
            <a:avLst/>
            <a:gdLst/>
            <a:ahLst/>
            <a:cxnLst/>
            <a:rect l="l" t="t" r="r" b="b"/>
            <a:pathLst>
              <a:path w="1594104" h="12191">
                <a:moveTo>
                  <a:pt x="12191" y="0"/>
                </a:moveTo>
                <a:lnTo>
                  <a:pt x="0" y="12192"/>
                </a:lnTo>
                <a:lnTo>
                  <a:pt x="1594104" y="12191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8" name="object 158"/>
          <p:cNvSpPr/>
          <p:nvPr/>
        </p:nvSpPr>
        <p:spPr>
          <a:xfrm>
            <a:off x="4719022" y="4074458"/>
            <a:ext cx="1406561" cy="10758"/>
          </a:xfrm>
          <a:custGeom>
            <a:avLst/>
            <a:gdLst/>
            <a:ahLst/>
            <a:cxnLst/>
            <a:rect l="l" t="t" r="r" b="b"/>
            <a:pathLst>
              <a:path w="1594103" h="12192">
                <a:moveTo>
                  <a:pt x="0" y="0"/>
                </a:moveTo>
                <a:lnTo>
                  <a:pt x="1581911" y="12192"/>
                </a:lnTo>
                <a:lnTo>
                  <a:pt x="1594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9" name="object 159"/>
          <p:cNvSpPr/>
          <p:nvPr/>
        </p:nvSpPr>
        <p:spPr>
          <a:xfrm>
            <a:off x="4702885" y="4074458"/>
            <a:ext cx="1433456" cy="174812"/>
          </a:xfrm>
          <a:custGeom>
            <a:avLst/>
            <a:gdLst/>
            <a:ahLst/>
            <a:cxnLst/>
            <a:rect l="l" t="t" r="r" b="b"/>
            <a:pathLst>
              <a:path w="1624584" h="198120">
                <a:moveTo>
                  <a:pt x="1624584" y="6096"/>
                </a:moveTo>
                <a:lnTo>
                  <a:pt x="1618488" y="0"/>
                </a:lnTo>
                <a:lnTo>
                  <a:pt x="1612391" y="0"/>
                </a:lnTo>
                <a:lnTo>
                  <a:pt x="1600200" y="12192"/>
                </a:lnTo>
                <a:lnTo>
                  <a:pt x="18288" y="0"/>
                </a:lnTo>
                <a:lnTo>
                  <a:pt x="6096" y="0"/>
                </a:lnTo>
                <a:lnTo>
                  <a:pt x="0" y="24384"/>
                </a:lnTo>
                <a:lnTo>
                  <a:pt x="6096" y="24384"/>
                </a:lnTo>
                <a:lnTo>
                  <a:pt x="18287" y="12192"/>
                </a:lnTo>
                <a:lnTo>
                  <a:pt x="1600200" y="24383"/>
                </a:lnTo>
                <a:lnTo>
                  <a:pt x="1612391" y="24384"/>
                </a:lnTo>
                <a:lnTo>
                  <a:pt x="1624584" y="198120"/>
                </a:lnTo>
                <a:lnTo>
                  <a:pt x="162458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0" name="object 160"/>
          <p:cNvSpPr/>
          <p:nvPr/>
        </p:nvSpPr>
        <p:spPr>
          <a:xfrm>
            <a:off x="4697506" y="3921163"/>
            <a:ext cx="21515" cy="174811"/>
          </a:xfrm>
          <a:custGeom>
            <a:avLst/>
            <a:gdLst/>
            <a:ahLst/>
            <a:cxnLst/>
            <a:rect l="l" t="t" r="r" b="b"/>
            <a:pathLst>
              <a:path w="24384" h="198119">
                <a:moveTo>
                  <a:pt x="24384" y="0"/>
                </a:moveTo>
                <a:lnTo>
                  <a:pt x="0" y="0"/>
                </a:lnTo>
                <a:lnTo>
                  <a:pt x="0" y="195071"/>
                </a:lnTo>
                <a:lnTo>
                  <a:pt x="6096" y="198119"/>
                </a:lnTo>
                <a:lnTo>
                  <a:pt x="12192" y="173735"/>
                </a:lnTo>
                <a:lnTo>
                  <a:pt x="24384" y="173735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1" name="object 161"/>
          <p:cNvSpPr/>
          <p:nvPr/>
        </p:nvSpPr>
        <p:spPr>
          <a:xfrm>
            <a:off x="6114826" y="4095973"/>
            <a:ext cx="21515" cy="153296"/>
          </a:xfrm>
          <a:custGeom>
            <a:avLst/>
            <a:gdLst/>
            <a:ahLst/>
            <a:cxnLst/>
            <a:rect l="l" t="t" r="r" b="b"/>
            <a:pathLst>
              <a:path w="24384" h="173736">
                <a:moveTo>
                  <a:pt x="0" y="0"/>
                </a:moveTo>
                <a:lnTo>
                  <a:pt x="0" y="173736"/>
                </a:lnTo>
                <a:lnTo>
                  <a:pt x="24384" y="173736"/>
                </a:lnTo>
                <a:lnTo>
                  <a:pt x="12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2" name="object 162"/>
          <p:cNvSpPr/>
          <p:nvPr/>
        </p:nvSpPr>
        <p:spPr>
          <a:xfrm>
            <a:off x="4708264" y="4085216"/>
            <a:ext cx="1406562" cy="10758"/>
          </a:xfrm>
          <a:custGeom>
            <a:avLst/>
            <a:gdLst/>
            <a:ahLst/>
            <a:cxnLst/>
            <a:rect l="l" t="t" r="r" b="b"/>
            <a:pathLst>
              <a:path w="1594104" h="12191">
                <a:moveTo>
                  <a:pt x="12191" y="0"/>
                </a:moveTo>
                <a:lnTo>
                  <a:pt x="0" y="12192"/>
                </a:lnTo>
                <a:lnTo>
                  <a:pt x="1594104" y="12191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3" name="object 163"/>
          <p:cNvSpPr/>
          <p:nvPr/>
        </p:nvSpPr>
        <p:spPr>
          <a:xfrm>
            <a:off x="4719022" y="4074458"/>
            <a:ext cx="1406561" cy="10758"/>
          </a:xfrm>
          <a:custGeom>
            <a:avLst/>
            <a:gdLst/>
            <a:ahLst/>
            <a:cxnLst/>
            <a:rect l="l" t="t" r="r" b="b"/>
            <a:pathLst>
              <a:path w="1594103" h="12192">
                <a:moveTo>
                  <a:pt x="0" y="0"/>
                </a:moveTo>
                <a:lnTo>
                  <a:pt x="1581911" y="12192"/>
                </a:lnTo>
                <a:lnTo>
                  <a:pt x="1594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4" name="object 164"/>
          <p:cNvSpPr/>
          <p:nvPr/>
        </p:nvSpPr>
        <p:spPr>
          <a:xfrm>
            <a:off x="4702885" y="4074458"/>
            <a:ext cx="1433456" cy="174812"/>
          </a:xfrm>
          <a:custGeom>
            <a:avLst/>
            <a:gdLst/>
            <a:ahLst/>
            <a:cxnLst/>
            <a:rect l="l" t="t" r="r" b="b"/>
            <a:pathLst>
              <a:path w="1624584" h="198120">
                <a:moveTo>
                  <a:pt x="1624584" y="6096"/>
                </a:moveTo>
                <a:lnTo>
                  <a:pt x="1618488" y="0"/>
                </a:lnTo>
                <a:lnTo>
                  <a:pt x="1612391" y="0"/>
                </a:lnTo>
                <a:lnTo>
                  <a:pt x="1600200" y="12192"/>
                </a:lnTo>
                <a:lnTo>
                  <a:pt x="18288" y="0"/>
                </a:lnTo>
                <a:lnTo>
                  <a:pt x="6096" y="0"/>
                </a:lnTo>
                <a:lnTo>
                  <a:pt x="0" y="24384"/>
                </a:lnTo>
                <a:lnTo>
                  <a:pt x="6096" y="24384"/>
                </a:lnTo>
                <a:lnTo>
                  <a:pt x="18287" y="12192"/>
                </a:lnTo>
                <a:lnTo>
                  <a:pt x="1600200" y="24383"/>
                </a:lnTo>
                <a:lnTo>
                  <a:pt x="1612391" y="24384"/>
                </a:lnTo>
                <a:lnTo>
                  <a:pt x="1624584" y="198120"/>
                </a:lnTo>
                <a:lnTo>
                  <a:pt x="162458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5" name="object 165"/>
          <p:cNvSpPr/>
          <p:nvPr/>
        </p:nvSpPr>
        <p:spPr>
          <a:xfrm>
            <a:off x="4697506" y="3921163"/>
            <a:ext cx="21515" cy="174811"/>
          </a:xfrm>
          <a:custGeom>
            <a:avLst/>
            <a:gdLst/>
            <a:ahLst/>
            <a:cxnLst/>
            <a:rect l="l" t="t" r="r" b="b"/>
            <a:pathLst>
              <a:path w="24384" h="198119">
                <a:moveTo>
                  <a:pt x="24384" y="0"/>
                </a:moveTo>
                <a:lnTo>
                  <a:pt x="0" y="0"/>
                </a:lnTo>
                <a:lnTo>
                  <a:pt x="0" y="195071"/>
                </a:lnTo>
                <a:lnTo>
                  <a:pt x="6096" y="198119"/>
                </a:lnTo>
                <a:lnTo>
                  <a:pt x="12192" y="173735"/>
                </a:lnTo>
                <a:lnTo>
                  <a:pt x="24384" y="173735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6" name="object 106"/>
          <p:cNvSpPr/>
          <p:nvPr/>
        </p:nvSpPr>
        <p:spPr>
          <a:xfrm>
            <a:off x="2287793" y="3853927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7" name="object 107"/>
          <p:cNvSpPr/>
          <p:nvPr/>
        </p:nvSpPr>
        <p:spPr>
          <a:xfrm>
            <a:off x="2301240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5" name="object 105"/>
          <p:cNvSpPr/>
          <p:nvPr/>
        </p:nvSpPr>
        <p:spPr>
          <a:xfrm>
            <a:off x="2287793" y="3738283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4" name="object 104"/>
          <p:cNvSpPr/>
          <p:nvPr/>
        </p:nvSpPr>
        <p:spPr>
          <a:xfrm>
            <a:off x="2287793" y="3619948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3" name="object 103"/>
          <p:cNvSpPr/>
          <p:nvPr/>
        </p:nvSpPr>
        <p:spPr>
          <a:xfrm>
            <a:off x="2287793" y="3501614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2" name="object 102"/>
          <p:cNvSpPr/>
          <p:nvPr/>
        </p:nvSpPr>
        <p:spPr>
          <a:xfrm>
            <a:off x="2287793" y="3383280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1" name="object 101"/>
          <p:cNvSpPr/>
          <p:nvPr/>
        </p:nvSpPr>
        <p:spPr>
          <a:xfrm>
            <a:off x="2287793" y="3267635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0" name="object 100"/>
          <p:cNvSpPr/>
          <p:nvPr/>
        </p:nvSpPr>
        <p:spPr>
          <a:xfrm>
            <a:off x="2287793" y="3149301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9" name="object 99"/>
          <p:cNvSpPr/>
          <p:nvPr/>
        </p:nvSpPr>
        <p:spPr>
          <a:xfrm>
            <a:off x="2287793" y="3030967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8" name="object 98"/>
          <p:cNvSpPr/>
          <p:nvPr/>
        </p:nvSpPr>
        <p:spPr>
          <a:xfrm>
            <a:off x="2322755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7" name="object 97"/>
          <p:cNvSpPr/>
          <p:nvPr/>
        </p:nvSpPr>
        <p:spPr>
          <a:xfrm>
            <a:off x="2441090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6" name="object 96"/>
          <p:cNvSpPr/>
          <p:nvPr/>
        </p:nvSpPr>
        <p:spPr>
          <a:xfrm>
            <a:off x="2559424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2675068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4" name="object 94"/>
          <p:cNvSpPr/>
          <p:nvPr/>
        </p:nvSpPr>
        <p:spPr>
          <a:xfrm>
            <a:off x="2793403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2911737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3030071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3145715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3264050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3382384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8" name="object 88"/>
          <p:cNvSpPr/>
          <p:nvPr/>
        </p:nvSpPr>
        <p:spPr>
          <a:xfrm>
            <a:off x="3500718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7" name="object 87"/>
          <p:cNvSpPr/>
          <p:nvPr/>
        </p:nvSpPr>
        <p:spPr>
          <a:xfrm>
            <a:off x="3616363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6" name="object 86"/>
          <p:cNvSpPr/>
          <p:nvPr/>
        </p:nvSpPr>
        <p:spPr>
          <a:xfrm>
            <a:off x="3734697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5" name="object 85"/>
          <p:cNvSpPr/>
          <p:nvPr/>
        </p:nvSpPr>
        <p:spPr>
          <a:xfrm>
            <a:off x="3853031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4" name="object 84"/>
          <p:cNvSpPr/>
          <p:nvPr/>
        </p:nvSpPr>
        <p:spPr>
          <a:xfrm>
            <a:off x="3971365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4087010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4205344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4323678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0" name="object 80"/>
          <p:cNvSpPr/>
          <p:nvPr/>
        </p:nvSpPr>
        <p:spPr>
          <a:xfrm>
            <a:off x="4442012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9" name="object 79"/>
          <p:cNvSpPr/>
          <p:nvPr/>
        </p:nvSpPr>
        <p:spPr>
          <a:xfrm>
            <a:off x="4557657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4675990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4794324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4912658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5" name="object 75"/>
          <p:cNvSpPr/>
          <p:nvPr/>
        </p:nvSpPr>
        <p:spPr>
          <a:xfrm>
            <a:off x="5028304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4" name="object 74"/>
          <p:cNvSpPr/>
          <p:nvPr/>
        </p:nvSpPr>
        <p:spPr>
          <a:xfrm>
            <a:off x="5146637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3" name="object 73"/>
          <p:cNvSpPr/>
          <p:nvPr/>
        </p:nvSpPr>
        <p:spPr>
          <a:xfrm>
            <a:off x="5264971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2" name="object 72"/>
          <p:cNvSpPr/>
          <p:nvPr/>
        </p:nvSpPr>
        <p:spPr>
          <a:xfrm>
            <a:off x="5383306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1" name="object 71"/>
          <p:cNvSpPr/>
          <p:nvPr/>
        </p:nvSpPr>
        <p:spPr>
          <a:xfrm>
            <a:off x="5498951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0" name="object 70"/>
          <p:cNvSpPr/>
          <p:nvPr/>
        </p:nvSpPr>
        <p:spPr>
          <a:xfrm>
            <a:off x="5617285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9" name="object 69"/>
          <p:cNvSpPr/>
          <p:nvPr/>
        </p:nvSpPr>
        <p:spPr>
          <a:xfrm>
            <a:off x="5735619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5853953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5969598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087932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6206266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4" name="object 64"/>
          <p:cNvSpPr/>
          <p:nvPr/>
        </p:nvSpPr>
        <p:spPr>
          <a:xfrm>
            <a:off x="6324600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6440245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2" name="object 62"/>
          <p:cNvSpPr/>
          <p:nvPr/>
        </p:nvSpPr>
        <p:spPr>
          <a:xfrm>
            <a:off x="6558579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1" name="object 61"/>
          <p:cNvSpPr/>
          <p:nvPr/>
        </p:nvSpPr>
        <p:spPr>
          <a:xfrm>
            <a:off x="6676913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0" name="object 60"/>
          <p:cNvSpPr/>
          <p:nvPr/>
        </p:nvSpPr>
        <p:spPr>
          <a:xfrm>
            <a:off x="6795247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9" name="object 59"/>
          <p:cNvSpPr/>
          <p:nvPr/>
        </p:nvSpPr>
        <p:spPr>
          <a:xfrm>
            <a:off x="6910892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8" name="object 58"/>
          <p:cNvSpPr/>
          <p:nvPr/>
        </p:nvSpPr>
        <p:spPr>
          <a:xfrm>
            <a:off x="7029226" y="3014830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7" name="object 57"/>
          <p:cNvSpPr/>
          <p:nvPr/>
        </p:nvSpPr>
        <p:spPr>
          <a:xfrm>
            <a:off x="7128734" y="3033657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7128734" y="3151990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5" name="object 55"/>
          <p:cNvSpPr/>
          <p:nvPr/>
        </p:nvSpPr>
        <p:spPr>
          <a:xfrm>
            <a:off x="7128734" y="3270324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4" name="object 54"/>
          <p:cNvSpPr/>
          <p:nvPr/>
        </p:nvSpPr>
        <p:spPr>
          <a:xfrm>
            <a:off x="7128734" y="3385970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6773732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665539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653706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6421419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6303085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618475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6066417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5950772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583243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571410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5595770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5480125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536179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5243457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5125123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500947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489114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4772810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3008555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890221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2771887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2656243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2537908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2419574" y="3921161"/>
            <a:ext cx="67235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2365786" y="3380591"/>
            <a:ext cx="766482" cy="430305"/>
          </a:xfrm>
          <a:custGeom>
            <a:avLst/>
            <a:gdLst/>
            <a:ahLst/>
            <a:cxnLst/>
            <a:rect l="l" t="t" r="r" b="b"/>
            <a:pathLst>
              <a:path w="868680" h="487679">
                <a:moveTo>
                  <a:pt x="0" y="0"/>
                </a:moveTo>
                <a:lnTo>
                  <a:pt x="0" y="487679"/>
                </a:lnTo>
                <a:lnTo>
                  <a:pt x="868680" y="487679"/>
                </a:lnTo>
                <a:lnTo>
                  <a:pt x="868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3175299" y="3380591"/>
            <a:ext cx="744966" cy="430305"/>
          </a:xfrm>
          <a:custGeom>
            <a:avLst/>
            <a:gdLst/>
            <a:ahLst/>
            <a:cxnLst/>
            <a:rect l="l" t="t" r="r" b="b"/>
            <a:pathLst>
              <a:path w="844295" h="487679">
                <a:moveTo>
                  <a:pt x="0" y="0"/>
                </a:moveTo>
                <a:lnTo>
                  <a:pt x="0" y="487679"/>
                </a:lnTo>
                <a:lnTo>
                  <a:pt x="844295" y="487679"/>
                </a:lnTo>
                <a:lnTo>
                  <a:pt x="8442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3982123" y="3380591"/>
            <a:ext cx="812201" cy="430305"/>
          </a:xfrm>
          <a:custGeom>
            <a:avLst/>
            <a:gdLst/>
            <a:ahLst/>
            <a:cxnLst/>
            <a:rect l="l" t="t" r="r" b="b"/>
            <a:pathLst>
              <a:path w="920495" h="487679">
                <a:moveTo>
                  <a:pt x="0" y="0"/>
                </a:moveTo>
                <a:lnTo>
                  <a:pt x="0" y="487679"/>
                </a:lnTo>
                <a:lnTo>
                  <a:pt x="920495" y="487679"/>
                </a:lnTo>
                <a:lnTo>
                  <a:pt x="920495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4845423" y="3380591"/>
            <a:ext cx="693868" cy="430305"/>
          </a:xfrm>
          <a:custGeom>
            <a:avLst/>
            <a:gdLst/>
            <a:ahLst/>
            <a:cxnLst/>
            <a:rect l="l" t="t" r="r" b="b"/>
            <a:pathLst>
              <a:path w="786384" h="487679">
                <a:moveTo>
                  <a:pt x="0" y="0"/>
                </a:moveTo>
                <a:lnTo>
                  <a:pt x="0" y="487679"/>
                </a:lnTo>
                <a:lnTo>
                  <a:pt x="786384" y="487679"/>
                </a:lnTo>
                <a:lnTo>
                  <a:pt x="786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5571565" y="3380591"/>
            <a:ext cx="696558" cy="430305"/>
          </a:xfrm>
          <a:custGeom>
            <a:avLst/>
            <a:gdLst/>
            <a:ahLst/>
            <a:cxnLst/>
            <a:rect l="l" t="t" r="r" b="b"/>
            <a:pathLst>
              <a:path w="789432" h="487679">
                <a:moveTo>
                  <a:pt x="0" y="0"/>
                </a:moveTo>
                <a:lnTo>
                  <a:pt x="0" y="487679"/>
                </a:lnTo>
                <a:lnTo>
                  <a:pt x="789432" y="487679"/>
                </a:lnTo>
                <a:lnTo>
                  <a:pt x="789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BD4B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BD4B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BD4B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517315" y="2272553"/>
            <a:ext cx="419548" cy="438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3065033" y="2132703"/>
            <a:ext cx="1078454" cy="605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5294555" y="2043952"/>
            <a:ext cx="1132242" cy="6723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2553597" y="653750"/>
            <a:ext cx="6950066" cy="133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9118" marR="25728">
              <a:lnSpc>
                <a:spcPts val="2960"/>
              </a:lnSpc>
              <a:spcBef>
                <a:spcPts val="147"/>
              </a:spcBef>
            </a:pPr>
            <a:r>
              <a:rPr sz="4236" b="1" spc="-34" baseline="3413" dirty="0">
                <a:latin typeface="Calibri"/>
                <a:cs typeface="Calibri"/>
              </a:rPr>
              <a:t>K</a:t>
            </a:r>
            <a:r>
              <a:rPr sz="4236" b="1" baseline="3413" dirty="0">
                <a:latin typeface="Calibri"/>
                <a:cs typeface="Calibri"/>
              </a:rPr>
              <a:t>erjasama</a:t>
            </a:r>
            <a:r>
              <a:rPr sz="4236" b="1" spc="-154" baseline="3413" dirty="0">
                <a:latin typeface="Calibri"/>
                <a:cs typeface="Calibri"/>
              </a:rPr>
              <a:t> </a:t>
            </a:r>
            <a:r>
              <a:rPr sz="4236" b="1" spc="-52" baseline="3413" dirty="0">
                <a:latin typeface="Calibri"/>
                <a:cs typeface="Calibri"/>
              </a:rPr>
              <a:t>B</a:t>
            </a:r>
            <a:r>
              <a:rPr sz="4236" b="1" baseline="3413" dirty="0">
                <a:latin typeface="Calibri"/>
                <a:cs typeface="Calibri"/>
              </a:rPr>
              <a:t>TN</a:t>
            </a:r>
            <a:r>
              <a:rPr sz="4236" b="1" spc="-17" baseline="3413" dirty="0">
                <a:latin typeface="Calibri"/>
                <a:cs typeface="Calibri"/>
              </a:rPr>
              <a:t> </a:t>
            </a:r>
            <a:r>
              <a:rPr sz="4236" b="1" baseline="3413" dirty="0">
                <a:latin typeface="Calibri"/>
                <a:cs typeface="Calibri"/>
              </a:rPr>
              <a:t>&amp;</a:t>
            </a:r>
            <a:r>
              <a:rPr sz="4236" b="1" spc="-246" baseline="3413" dirty="0">
                <a:latin typeface="Calibri"/>
                <a:cs typeface="Calibri"/>
              </a:rPr>
              <a:t>T</a:t>
            </a:r>
            <a:r>
              <a:rPr sz="4236" b="1" baseline="3413" dirty="0">
                <a:latin typeface="Calibri"/>
                <a:cs typeface="Calibri"/>
              </a:rPr>
              <a:t>el</a:t>
            </a:r>
            <a:r>
              <a:rPr sz="4236" b="1" spc="-74" baseline="3413" dirty="0">
                <a:latin typeface="Calibri"/>
                <a:cs typeface="Calibri"/>
              </a:rPr>
              <a:t>k</a:t>
            </a:r>
            <a:r>
              <a:rPr sz="4236" b="1" baseline="3413" dirty="0">
                <a:latin typeface="Calibri"/>
                <a:cs typeface="Calibri"/>
              </a:rPr>
              <a:t>om</a:t>
            </a:r>
            <a:endParaRPr sz="2824">
              <a:latin typeface="Calibri"/>
              <a:cs typeface="Calibri"/>
            </a:endParaRPr>
          </a:p>
          <a:p>
            <a:pPr marL="11206">
              <a:lnSpc>
                <a:spcPts val="1906"/>
              </a:lnSpc>
              <a:spcBef>
                <a:spcPts val="1666"/>
              </a:spcBef>
            </a:pPr>
            <a:r>
              <a:rPr sz="1588" spc="-22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erja</a:t>
            </a:r>
            <a:r>
              <a:rPr sz="1588" spc="-12" dirty="0">
                <a:latin typeface="Calibri"/>
                <a:cs typeface="Calibri"/>
              </a:rPr>
              <a:t>s</a:t>
            </a:r>
            <a:r>
              <a:rPr sz="1588" dirty="0">
                <a:latin typeface="Calibri"/>
                <a:cs typeface="Calibri"/>
              </a:rPr>
              <a:t>ama</a:t>
            </a:r>
            <a:r>
              <a:rPr sz="1588" spc="-12" dirty="0">
                <a:latin typeface="Calibri"/>
                <a:cs typeface="Calibri"/>
              </a:rPr>
              <a:t> </a:t>
            </a:r>
            <a:r>
              <a:rPr sz="1588" spc="-39" dirty="0">
                <a:latin typeface="Calibri"/>
                <a:cs typeface="Calibri"/>
              </a:rPr>
              <a:t>B</a:t>
            </a:r>
            <a:r>
              <a:rPr sz="1588" spc="8" dirty="0">
                <a:latin typeface="Calibri"/>
                <a:cs typeface="Calibri"/>
              </a:rPr>
              <a:t>T</a:t>
            </a:r>
            <a:r>
              <a:rPr sz="1588" dirty="0">
                <a:latin typeface="Calibri"/>
                <a:cs typeface="Calibri"/>
              </a:rPr>
              <a:t>N</a:t>
            </a:r>
            <a:r>
              <a:rPr sz="1588" spc="-8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&amp; </a:t>
            </a:r>
            <a:r>
              <a:rPr sz="1588" spc="-136" dirty="0">
                <a:latin typeface="Calibri"/>
                <a:cs typeface="Calibri"/>
              </a:rPr>
              <a:t>T</a:t>
            </a:r>
            <a:r>
              <a:rPr sz="1588" dirty="0">
                <a:latin typeface="Calibri"/>
                <a:cs typeface="Calibri"/>
              </a:rPr>
              <a:t>e</a:t>
            </a:r>
            <a:r>
              <a:rPr sz="1588" spc="-12" dirty="0">
                <a:latin typeface="Calibri"/>
                <a:cs typeface="Calibri"/>
              </a:rPr>
              <a:t>l</a:t>
            </a:r>
            <a:r>
              <a:rPr sz="1588" spc="-66" dirty="0">
                <a:latin typeface="Calibri"/>
                <a:cs typeface="Calibri"/>
              </a:rPr>
              <a:t>k</a:t>
            </a:r>
            <a:r>
              <a:rPr sz="1588" spc="8" dirty="0">
                <a:latin typeface="Calibri"/>
                <a:cs typeface="Calibri"/>
              </a:rPr>
              <a:t>o</a:t>
            </a:r>
            <a:r>
              <a:rPr sz="1588" dirty="0">
                <a:latin typeface="Calibri"/>
                <a:cs typeface="Calibri"/>
              </a:rPr>
              <a:t>m</a:t>
            </a:r>
            <a:r>
              <a:rPr sz="1588" spc="22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merupa</a:t>
            </a:r>
            <a:r>
              <a:rPr sz="1588" spc="-48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an</a:t>
            </a:r>
            <a:r>
              <a:rPr sz="1588" spc="34" dirty="0">
                <a:latin typeface="Calibri"/>
                <a:cs typeface="Calibri"/>
              </a:rPr>
              <a:t> </a:t>
            </a:r>
            <a:r>
              <a:rPr sz="1588" spc="-8" dirty="0">
                <a:latin typeface="Calibri"/>
                <a:cs typeface="Calibri"/>
              </a:rPr>
              <a:t>s</a:t>
            </a:r>
            <a:r>
              <a:rPr sz="1588" dirty="0">
                <a:latin typeface="Calibri"/>
                <a:cs typeface="Calibri"/>
              </a:rPr>
              <a:t>a</a:t>
            </a:r>
            <a:r>
              <a:rPr sz="1588" spc="-4" dirty="0">
                <a:latin typeface="Calibri"/>
                <a:cs typeface="Calibri"/>
              </a:rPr>
              <a:t>l</a:t>
            </a:r>
            <a:r>
              <a:rPr sz="1588" dirty="0">
                <a:latin typeface="Calibri"/>
                <a:cs typeface="Calibri"/>
              </a:rPr>
              <a:t>ah</a:t>
            </a:r>
            <a:r>
              <a:rPr sz="1588" spc="12" dirty="0">
                <a:latin typeface="Calibri"/>
                <a:cs typeface="Calibri"/>
              </a:rPr>
              <a:t> </a:t>
            </a:r>
            <a:r>
              <a:rPr sz="1588" spc="-8" dirty="0">
                <a:latin typeface="Calibri"/>
                <a:cs typeface="Calibri"/>
              </a:rPr>
              <a:t>s</a:t>
            </a:r>
            <a:r>
              <a:rPr sz="1588" spc="-17" dirty="0">
                <a:latin typeface="Calibri"/>
                <a:cs typeface="Calibri"/>
              </a:rPr>
              <a:t>a</a:t>
            </a:r>
            <a:r>
              <a:rPr sz="1588" dirty="0">
                <a:latin typeface="Calibri"/>
                <a:cs typeface="Calibri"/>
              </a:rPr>
              <a:t>tu</a:t>
            </a:r>
            <a:r>
              <a:rPr sz="1588" spc="12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be</a:t>
            </a:r>
            <a:r>
              <a:rPr sz="1588" spc="-44" dirty="0">
                <a:latin typeface="Calibri"/>
                <a:cs typeface="Calibri"/>
              </a:rPr>
              <a:t>n</a:t>
            </a:r>
            <a:r>
              <a:rPr sz="1588" dirty="0">
                <a:latin typeface="Calibri"/>
                <a:cs typeface="Calibri"/>
              </a:rPr>
              <a:t>tuk</a:t>
            </a:r>
            <a:r>
              <a:rPr sz="1588" spc="30" dirty="0">
                <a:latin typeface="Calibri"/>
                <a:cs typeface="Calibri"/>
              </a:rPr>
              <a:t> </a:t>
            </a:r>
            <a:r>
              <a:rPr sz="1588" spc="-8" dirty="0">
                <a:latin typeface="Calibri"/>
                <a:cs typeface="Calibri"/>
              </a:rPr>
              <a:t>S</a:t>
            </a:r>
            <a:r>
              <a:rPr sz="1588" spc="-4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ne</a:t>
            </a:r>
            <a:r>
              <a:rPr sz="1588" spc="-39" dirty="0">
                <a:latin typeface="Calibri"/>
                <a:cs typeface="Calibri"/>
              </a:rPr>
              <a:t>r</a:t>
            </a:r>
            <a:r>
              <a:rPr sz="1588" dirty="0">
                <a:latin typeface="Calibri"/>
                <a:cs typeface="Calibri"/>
              </a:rPr>
              <a:t>gi</a:t>
            </a:r>
            <a:r>
              <a:rPr sz="1588" spc="52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BUMN, </a:t>
            </a:r>
            <a:r>
              <a:rPr sz="1588" spc="-17" dirty="0">
                <a:latin typeface="Calibri"/>
                <a:cs typeface="Calibri"/>
              </a:rPr>
              <a:t>y</a:t>
            </a:r>
            <a:r>
              <a:rPr sz="1588" dirty="0">
                <a:latin typeface="Calibri"/>
                <a:cs typeface="Calibri"/>
              </a:rPr>
              <a:t>ang</a:t>
            </a:r>
            <a:r>
              <a:rPr sz="1588" spc="8" dirty="0">
                <a:latin typeface="Calibri"/>
                <a:cs typeface="Calibri"/>
              </a:rPr>
              <a:t> </a:t>
            </a:r>
            <a:r>
              <a:rPr sz="1588" spc="-26" dirty="0">
                <a:latin typeface="Calibri"/>
                <a:cs typeface="Calibri"/>
              </a:rPr>
              <a:t>s</a:t>
            </a:r>
            <a:r>
              <a:rPr sz="1588" dirty="0">
                <a:latin typeface="Calibri"/>
                <a:cs typeface="Calibri"/>
              </a:rPr>
              <a:t>t</a:t>
            </a:r>
            <a:r>
              <a:rPr sz="1588" spc="-48" dirty="0">
                <a:latin typeface="Calibri"/>
                <a:cs typeface="Calibri"/>
              </a:rPr>
              <a:t>r</a:t>
            </a:r>
            <a:r>
              <a:rPr sz="1588" spc="-17" dirty="0">
                <a:latin typeface="Calibri"/>
                <a:cs typeface="Calibri"/>
              </a:rPr>
              <a:t>a</a:t>
            </a:r>
            <a:r>
              <a:rPr sz="1588" spc="-22" dirty="0">
                <a:latin typeface="Calibri"/>
                <a:cs typeface="Calibri"/>
              </a:rPr>
              <a:t>t</a:t>
            </a:r>
            <a:r>
              <a:rPr sz="1588" dirty="0">
                <a:latin typeface="Calibri"/>
                <a:cs typeface="Calibri"/>
              </a:rPr>
              <a:t>eg</a:t>
            </a:r>
            <a:r>
              <a:rPr sz="1588" spc="-17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s u</a:t>
            </a:r>
            <a:r>
              <a:rPr sz="1588" spc="-39" dirty="0">
                <a:latin typeface="Calibri"/>
                <a:cs typeface="Calibri"/>
              </a:rPr>
              <a:t>n</a:t>
            </a:r>
            <a:r>
              <a:rPr sz="1588" dirty="0">
                <a:latin typeface="Calibri"/>
                <a:cs typeface="Calibri"/>
              </a:rPr>
              <a:t>tuk</a:t>
            </a:r>
            <a:r>
              <a:rPr sz="1588" spc="8" dirty="0">
                <a:latin typeface="Calibri"/>
                <a:cs typeface="Calibri"/>
              </a:rPr>
              <a:t> </a:t>
            </a:r>
            <a:r>
              <a:rPr sz="1588" spc="-44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epe</a:t>
            </a:r>
            <a:r>
              <a:rPr sz="1588" spc="-52" dirty="0">
                <a:latin typeface="Calibri"/>
                <a:cs typeface="Calibri"/>
              </a:rPr>
              <a:t>n</a:t>
            </a:r>
            <a:r>
              <a:rPr sz="1588" dirty="0">
                <a:latin typeface="Calibri"/>
                <a:cs typeface="Calibri"/>
              </a:rPr>
              <a:t>t</a:t>
            </a:r>
            <a:r>
              <a:rPr sz="1588" spc="-8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n</a:t>
            </a:r>
            <a:r>
              <a:rPr sz="1588" spc="-34" dirty="0">
                <a:latin typeface="Calibri"/>
                <a:cs typeface="Calibri"/>
              </a:rPr>
              <a:t>g</a:t>
            </a:r>
            <a:r>
              <a:rPr sz="1588" dirty="0">
                <a:latin typeface="Calibri"/>
                <a:cs typeface="Calibri"/>
              </a:rPr>
              <a:t>an</a:t>
            </a:r>
            <a:r>
              <a:rPr sz="1588" spc="79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Na</a:t>
            </a:r>
            <a:r>
              <a:rPr sz="1588" spc="-12" dirty="0">
                <a:latin typeface="Calibri"/>
                <a:cs typeface="Calibri"/>
              </a:rPr>
              <a:t>s</a:t>
            </a:r>
            <a:r>
              <a:rPr sz="1588" spc="-4" dirty="0">
                <a:latin typeface="Calibri"/>
                <a:cs typeface="Calibri"/>
              </a:rPr>
              <a:t>i</a:t>
            </a:r>
            <a:r>
              <a:rPr sz="1588" spc="8" dirty="0">
                <a:latin typeface="Calibri"/>
                <a:cs typeface="Calibri"/>
              </a:rPr>
              <a:t>o</a:t>
            </a:r>
            <a:r>
              <a:rPr sz="1588" dirty="0">
                <a:latin typeface="Calibri"/>
                <a:cs typeface="Calibri"/>
              </a:rPr>
              <a:t>nal</a:t>
            </a:r>
            <a:r>
              <a:rPr sz="1588" spc="8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dan</a:t>
            </a:r>
            <a:r>
              <a:rPr sz="1588" spc="8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mendu</a:t>
            </a:r>
            <a:r>
              <a:rPr sz="1588" spc="-52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ung</a:t>
            </a:r>
            <a:r>
              <a:rPr sz="1588" spc="61" dirty="0">
                <a:latin typeface="Calibri"/>
                <a:cs typeface="Calibri"/>
              </a:rPr>
              <a:t> </a:t>
            </a:r>
            <a:r>
              <a:rPr sz="1588" spc="-44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eb</a:t>
            </a:r>
            <a:r>
              <a:rPr sz="1588" spc="-17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ja</a:t>
            </a:r>
            <a:r>
              <a:rPr sz="1588" spc="-22" dirty="0">
                <a:latin typeface="Calibri"/>
                <a:cs typeface="Calibri"/>
              </a:rPr>
              <a:t>k</a:t>
            </a:r>
            <a:r>
              <a:rPr sz="1588" dirty="0">
                <a:latin typeface="Calibri"/>
                <a:cs typeface="Calibri"/>
              </a:rPr>
              <a:t>an pemer</a:t>
            </a:r>
            <a:r>
              <a:rPr sz="1588" spc="-30" dirty="0">
                <a:latin typeface="Calibri"/>
                <a:cs typeface="Calibri"/>
              </a:rPr>
              <a:t>in</a:t>
            </a:r>
            <a:r>
              <a:rPr sz="1588" spc="-22" dirty="0">
                <a:latin typeface="Calibri"/>
                <a:cs typeface="Calibri"/>
              </a:rPr>
              <a:t>t</a:t>
            </a:r>
            <a:r>
              <a:rPr sz="1588" dirty="0">
                <a:latin typeface="Calibri"/>
                <a:cs typeface="Calibri"/>
              </a:rPr>
              <a:t>ah</a:t>
            </a:r>
            <a:r>
              <a:rPr sz="1588" spc="79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da</a:t>
            </a:r>
            <a:r>
              <a:rPr sz="1588" spc="-12" dirty="0">
                <a:latin typeface="Calibri"/>
                <a:cs typeface="Calibri"/>
              </a:rPr>
              <a:t>l</a:t>
            </a:r>
            <a:r>
              <a:rPr sz="1588" dirty="0">
                <a:latin typeface="Calibri"/>
                <a:cs typeface="Calibri"/>
              </a:rPr>
              <a:t>am </a:t>
            </a:r>
            <a:r>
              <a:rPr sz="1588" spc="-4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mp</a:t>
            </a:r>
            <a:r>
              <a:rPr sz="1588" spc="-12" dirty="0">
                <a:latin typeface="Calibri"/>
                <a:cs typeface="Calibri"/>
              </a:rPr>
              <a:t>l</a:t>
            </a:r>
            <a:r>
              <a:rPr sz="1588" dirty="0">
                <a:latin typeface="Calibri"/>
                <a:cs typeface="Calibri"/>
              </a:rPr>
              <a:t>eme</a:t>
            </a:r>
            <a:r>
              <a:rPr sz="1588" spc="-39" dirty="0">
                <a:latin typeface="Calibri"/>
                <a:cs typeface="Calibri"/>
              </a:rPr>
              <a:t>n</a:t>
            </a:r>
            <a:r>
              <a:rPr sz="1588" spc="-22" dirty="0">
                <a:latin typeface="Calibri"/>
                <a:cs typeface="Calibri"/>
              </a:rPr>
              <a:t>t</a:t>
            </a:r>
            <a:r>
              <a:rPr sz="1588" dirty="0">
                <a:latin typeface="Calibri"/>
                <a:cs typeface="Calibri"/>
              </a:rPr>
              <a:t>a</a:t>
            </a:r>
            <a:r>
              <a:rPr sz="1588" spc="-4" dirty="0">
                <a:latin typeface="Calibri"/>
                <a:cs typeface="Calibri"/>
              </a:rPr>
              <a:t>s</a:t>
            </a:r>
            <a:r>
              <a:rPr sz="1588" dirty="0">
                <a:latin typeface="Calibri"/>
                <a:cs typeface="Calibri"/>
              </a:rPr>
              <a:t>i</a:t>
            </a:r>
            <a:r>
              <a:rPr sz="1588" spc="39" dirty="0">
                <a:latin typeface="Calibri"/>
                <a:cs typeface="Calibri"/>
              </a:rPr>
              <a:t> </a:t>
            </a:r>
            <a:r>
              <a:rPr sz="1588" spc="-8" dirty="0">
                <a:latin typeface="Calibri"/>
                <a:cs typeface="Calibri"/>
              </a:rPr>
              <a:t>F</a:t>
            </a:r>
            <a:r>
              <a:rPr sz="1588" spc="-4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nanc</a:t>
            </a:r>
            <a:r>
              <a:rPr sz="1588" spc="-12" dirty="0">
                <a:latin typeface="Calibri"/>
                <a:cs typeface="Calibri"/>
              </a:rPr>
              <a:t>i</a:t>
            </a:r>
            <a:r>
              <a:rPr sz="1588" dirty="0">
                <a:latin typeface="Calibri"/>
                <a:cs typeface="Calibri"/>
              </a:rPr>
              <a:t>al</a:t>
            </a:r>
            <a:r>
              <a:rPr sz="1588" spc="39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Inc</a:t>
            </a:r>
            <a:r>
              <a:rPr sz="1588" spc="-4" dirty="0">
                <a:latin typeface="Calibri"/>
                <a:cs typeface="Calibri"/>
              </a:rPr>
              <a:t>l</a:t>
            </a:r>
            <a:r>
              <a:rPr sz="1588" dirty="0">
                <a:latin typeface="Calibri"/>
                <a:cs typeface="Calibri"/>
              </a:rPr>
              <a:t>u</a:t>
            </a:r>
            <a:r>
              <a:rPr sz="1588" spc="-17" dirty="0">
                <a:latin typeface="Calibri"/>
                <a:cs typeface="Calibri"/>
              </a:rPr>
              <a:t>s</a:t>
            </a:r>
            <a:r>
              <a:rPr sz="1588" spc="-4" dirty="0">
                <a:latin typeface="Calibri"/>
                <a:cs typeface="Calibri"/>
              </a:rPr>
              <a:t>i</a:t>
            </a:r>
            <a:r>
              <a:rPr sz="1588" spc="8" dirty="0">
                <a:latin typeface="Calibri"/>
                <a:cs typeface="Calibri"/>
              </a:rPr>
              <a:t>o</a:t>
            </a:r>
            <a:r>
              <a:rPr sz="1588" dirty="0">
                <a:latin typeface="Calibri"/>
                <a:cs typeface="Calibri"/>
              </a:rPr>
              <a:t>n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9539" y="2623073"/>
            <a:ext cx="1818468" cy="1985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 marR="17521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latin typeface="Calibri"/>
                <a:cs typeface="Calibri"/>
              </a:rPr>
              <a:t>Di</a:t>
            </a:r>
            <a:r>
              <a:rPr sz="1853" spc="-14" baseline="1950" dirty="0">
                <a:latin typeface="Calibri"/>
                <a:cs typeface="Calibri"/>
              </a:rPr>
              <a:t> </a:t>
            </a:r>
            <a:r>
              <a:rPr sz="1853" spc="-4" baseline="1950" dirty="0">
                <a:latin typeface="Calibri"/>
                <a:cs typeface="Calibri"/>
              </a:rPr>
              <a:t>l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baseline="1950" dirty="0">
                <a:latin typeface="Calibri"/>
                <a:cs typeface="Calibri"/>
              </a:rPr>
              <a:t>ar</a:t>
            </a:r>
            <a:r>
              <a:rPr sz="1853" spc="-2" baseline="1950" dirty="0">
                <a:latin typeface="Calibri"/>
                <a:cs typeface="Calibri"/>
              </a:rPr>
              <a:t> </a:t>
            </a:r>
            <a:r>
              <a:rPr sz="1853" spc="-48" baseline="1950" dirty="0">
                <a:latin typeface="Calibri"/>
                <a:cs typeface="Calibri"/>
              </a:rPr>
              <a:t>k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spc="-30" baseline="1950" dirty="0">
                <a:latin typeface="Calibri"/>
                <a:cs typeface="Calibri"/>
              </a:rPr>
              <a:t>n</a:t>
            </a:r>
            <a:r>
              <a:rPr sz="1853" spc="12" baseline="1950" dirty="0">
                <a:latin typeface="Calibri"/>
                <a:cs typeface="Calibri"/>
              </a:rPr>
              <a:t>t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spc="12" baseline="1950" dirty="0">
                <a:latin typeface="Calibri"/>
                <a:cs typeface="Calibri"/>
              </a:rPr>
              <a:t>n</a:t>
            </a:r>
            <a:r>
              <a:rPr sz="1853" spc="-26" baseline="1950" dirty="0">
                <a:latin typeface="Calibri"/>
                <a:cs typeface="Calibri"/>
              </a:rPr>
              <a:t>g</a:t>
            </a:r>
            <a:r>
              <a:rPr sz="1853" spc="26" baseline="1950" dirty="0">
                <a:latin typeface="Calibri"/>
                <a:cs typeface="Calibri"/>
              </a:rPr>
              <a:t>a</a:t>
            </a:r>
            <a:r>
              <a:rPr sz="1853" baseline="1950" dirty="0">
                <a:latin typeface="Calibri"/>
                <a:cs typeface="Calibri"/>
              </a:rPr>
              <a:t>n</a:t>
            </a:r>
            <a:r>
              <a:rPr sz="1853" spc="10" baseline="1950" dirty="0">
                <a:latin typeface="Calibri"/>
                <a:cs typeface="Calibri"/>
              </a:rPr>
              <a:t> </a:t>
            </a:r>
            <a:r>
              <a:rPr sz="1853" spc="-26" baseline="1950" dirty="0">
                <a:latin typeface="Calibri"/>
                <a:cs typeface="Calibri"/>
              </a:rPr>
              <a:t>y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g</a:t>
            </a:r>
            <a:endParaRPr sz="1235">
              <a:latin typeface="Calibri"/>
              <a:cs typeface="Calibri"/>
            </a:endParaRPr>
          </a:p>
          <a:p>
            <a:pPr marL="11206">
              <a:lnSpc>
                <a:spcPts val="1782"/>
              </a:lnSpc>
              <a:spcBef>
                <a:spcPts val="44"/>
              </a:spcBef>
            </a:pP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11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eh</a:t>
            </a:r>
            <a:r>
              <a:rPr sz="1235" spc="4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eh</a:t>
            </a:r>
            <a:r>
              <a:rPr sz="1235" spc="-12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ndu</a:t>
            </a:r>
            <a:r>
              <a:rPr sz="1235" spc="-12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4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i </a:t>
            </a:r>
            <a:r>
              <a:rPr sz="1235" spc="-11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dirty="0">
                <a:latin typeface="Calibri"/>
                <a:cs typeface="Calibri"/>
              </a:rPr>
              <a:t>m</a:t>
            </a:r>
            <a:r>
              <a:rPr sz="1235" spc="-17" dirty="0">
                <a:latin typeface="Calibri"/>
                <a:cs typeface="Calibri"/>
              </a:rPr>
              <a:t>u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30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-3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an </a:t>
            </a:r>
            <a:r>
              <a:rPr sz="1235" spc="-22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er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spc="-30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an 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al, </a:t>
            </a:r>
            <a:r>
              <a:rPr sz="1235" spc="-8" dirty="0">
                <a:latin typeface="Calibri"/>
                <a:cs typeface="Calibri"/>
              </a:rPr>
              <a:t>L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11" dirty="0">
                <a:latin typeface="Calibri"/>
                <a:cs typeface="Calibri"/>
              </a:rPr>
              <a:t> 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g</a:t>
            </a:r>
            <a:r>
              <a:rPr sz="1235" spc="6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6" dirty="0">
                <a:latin typeface="Calibri"/>
                <a:cs typeface="Calibri"/>
              </a:rPr>
              <a:t> 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dirty="0">
                <a:latin typeface="Calibri"/>
                <a:cs typeface="Calibri"/>
              </a:rPr>
              <a:t>a j</a:t>
            </a:r>
            <a:r>
              <a:rPr sz="1235" spc="-8" dirty="0">
                <a:latin typeface="Calibri"/>
                <a:cs typeface="Calibri"/>
              </a:rPr>
              <a:t>u</a:t>
            </a:r>
            <a:r>
              <a:rPr sz="1235" spc="-26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0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p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t</a:t>
            </a:r>
            <a:r>
              <a:rPr sz="1235" spc="19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dirty="0">
                <a:latin typeface="Calibri"/>
                <a:cs typeface="Calibri"/>
              </a:rPr>
              <a:t>ma</a:t>
            </a:r>
            <a:r>
              <a:rPr sz="1235" spc="-12" dirty="0">
                <a:latin typeface="Calibri"/>
                <a:cs typeface="Calibri"/>
              </a:rPr>
              <a:t>nf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12" dirty="0">
                <a:latin typeface="Calibri"/>
                <a:cs typeface="Calibri"/>
              </a:rPr>
              <a:t>a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30" dirty="0">
                <a:latin typeface="Calibri"/>
                <a:cs typeface="Calibri"/>
              </a:rPr>
              <a:t>k</a:t>
            </a:r>
            <a:r>
              <a:rPr sz="1235" spc="26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n 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eh</a:t>
            </a:r>
            <a:r>
              <a:rPr sz="1235" spc="-30" dirty="0">
                <a:latin typeface="Calibri"/>
                <a:cs typeface="Calibri"/>
              </a:rPr>
              <a:t> 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ndu</a:t>
            </a:r>
            <a:r>
              <a:rPr sz="1235" spc="-12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17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36" dirty="0">
                <a:latin typeface="Calibri"/>
                <a:cs typeface="Calibri"/>
              </a:rPr>
              <a:t> 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ain</a:t>
            </a:r>
            <a:r>
              <a:rPr sz="1235" spc="8" dirty="0">
                <a:latin typeface="Calibri"/>
                <a:cs typeface="Calibri"/>
              </a:rPr>
              <a:t> (</a:t>
            </a:r>
            <a:r>
              <a:rPr sz="1235" dirty="0">
                <a:latin typeface="Calibri"/>
                <a:cs typeface="Calibri"/>
              </a:rPr>
              <a:t>m</a:t>
            </a:r>
            <a:r>
              <a:rPr sz="1235" spc="-12" dirty="0">
                <a:latin typeface="Calibri"/>
                <a:cs typeface="Calibri"/>
              </a:rPr>
              <a:t>i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al</a:t>
            </a:r>
            <a:r>
              <a:rPr sz="1235" spc="-30" dirty="0">
                <a:latin typeface="Calibri"/>
                <a:cs typeface="Calibri"/>
              </a:rPr>
              <a:t>n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 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-26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-13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jalan</a:t>
            </a:r>
            <a:r>
              <a:rPr sz="1235" spc="6" dirty="0">
                <a:latin typeface="Calibri"/>
                <a:cs typeface="Calibri"/>
              </a:rPr>
              <a:t> 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spc="8" dirty="0">
                <a:latin typeface="Calibri"/>
                <a:cs typeface="Calibri"/>
              </a:rPr>
              <a:t>o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,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em</a:t>
            </a:r>
            <a:r>
              <a:rPr sz="1235" spc="-12" dirty="0">
                <a:latin typeface="Calibri"/>
                <a:cs typeface="Calibri"/>
              </a:rPr>
              <a:t>b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10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P</a:t>
            </a:r>
            <a:r>
              <a:rPr sz="1235" spc="8" dirty="0">
                <a:latin typeface="Calibri"/>
                <a:cs typeface="Calibri"/>
              </a:rPr>
              <a:t>B</a:t>
            </a:r>
            <a:r>
              <a:rPr sz="1235" spc="-26" dirty="0">
                <a:latin typeface="Calibri"/>
                <a:cs typeface="Calibri"/>
              </a:rPr>
              <a:t>U</a:t>
            </a:r>
            <a:r>
              <a:rPr sz="1235" dirty="0">
                <a:latin typeface="Calibri"/>
                <a:cs typeface="Calibri"/>
              </a:rPr>
              <a:t>,</a:t>
            </a:r>
            <a:r>
              <a:rPr sz="1235" spc="-20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spc="-4" dirty="0">
                <a:latin typeface="Calibri"/>
                <a:cs typeface="Calibri"/>
              </a:rPr>
              <a:t>ll</a:t>
            </a:r>
            <a:r>
              <a:rPr sz="1235" dirty="0">
                <a:latin typeface="Calibri"/>
                <a:cs typeface="Calibri"/>
              </a:rPr>
              <a:t>)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3406" y="3091030"/>
            <a:ext cx="427922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65"/>
              </a:lnSpc>
              <a:spcBef>
                <a:spcPts val="58"/>
              </a:spcBef>
            </a:pPr>
            <a:r>
              <a:rPr sz="1588" b="1" i="1" spc="-4" baseline="2275" dirty="0">
                <a:latin typeface="Calibri"/>
                <a:cs typeface="Calibri"/>
              </a:rPr>
              <a:t>S</a:t>
            </a:r>
            <a:r>
              <a:rPr sz="1588" b="1" i="1" spc="-8" baseline="2275" dirty="0">
                <a:latin typeface="Calibri"/>
                <a:cs typeface="Calibri"/>
              </a:rPr>
              <a:t>In</a:t>
            </a:r>
            <a:r>
              <a:rPr sz="1588" b="1" i="1" spc="8" baseline="2275" dirty="0">
                <a:latin typeface="Calibri"/>
                <a:cs typeface="Calibri"/>
              </a:rPr>
              <a:t>er</a:t>
            </a:r>
            <a:r>
              <a:rPr sz="1588" b="1" i="1" spc="-8" baseline="2275" dirty="0">
                <a:latin typeface="Calibri"/>
                <a:cs typeface="Calibri"/>
              </a:rPr>
              <a:t>g</a:t>
            </a:r>
            <a:r>
              <a:rPr sz="1588" b="1" i="1" baseline="2275" dirty="0">
                <a:latin typeface="Calibri"/>
                <a:cs typeface="Calibri"/>
              </a:rPr>
              <a:t>i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0970" y="3677323"/>
            <a:ext cx="497201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65"/>
              </a:lnSpc>
              <a:spcBef>
                <a:spcPts val="58"/>
              </a:spcBef>
            </a:pPr>
            <a:r>
              <a:rPr sz="1588" b="1" spc="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588" b="1" spc="8" baseline="22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88" b="1" spc="-4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7519" y="4365812"/>
            <a:ext cx="877208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4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omme</a:t>
            </a:r>
            <a:r>
              <a:rPr sz="1853" b="1" spc="-30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53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853" b="1" spc="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3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8524" y="4376570"/>
            <a:ext cx="371128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8" baseline="195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nk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0313" y="4373880"/>
            <a:ext cx="374404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-101" baseline="19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3" b="1" spc="-8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53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8475" y="5109882"/>
            <a:ext cx="7022054" cy="941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80687" marR="317416">
              <a:lnSpc>
                <a:spcPts val="1507"/>
              </a:lnSpc>
              <a:spcBef>
                <a:spcPts val="1223"/>
              </a:spcBef>
            </a:pPr>
            <a:r>
              <a:rPr sz="1235" dirty="0">
                <a:latin typeface="Calibri"/>
                <a:cs typeface="Calibri"/>
              </a:rPr>
              <a:t>Den</a:t>
            </a:r>
            <a:r>
              <a:rPr sz="1235" spc="-26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-25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ny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29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19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UMN</a:t>
            </a:r>
            <a:r>
              <a:rPr sz="1235" spc="-19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d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p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t</a:t>
            </a:r>
            <a:r>
              <a:rPr sz="1235" spc="19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mem</a:t>
            </a:r>
            <a:r>
              <a:rPr sz="1235" spc="-22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6" dirty="0">
                <a:latin typeface="Calibri"/>
                <a:cs typeface="Calibri"/>
              </a:rPr>
              <a:t>n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spc="12" dirty="0">
                <a:latin typeface="Calibri"/>
                <a:cs typeface="Calibri"/>
              </a:rPr>
              <a:t>u</a:t>
            </a:r>
            <a:r>
              <a:rPr sz="1235" dirty="0">
                <a:latin typeface="Calibri"/>
                <a:cs typeface="Calibri"/>
              </a:rPr>
              <a:t>k</a:t>
            </a:r>
            <a:r>
              <a:rPr sz="1235" spc="13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spc="-8" dirty="0">
                <a:latin typeface="Calibri"/>
                <a:cs typeface="Calibri"/>
              </a:rPr>
              <a:t>u</a:t>
            </a:r>
            <a:r>
              <a:rPr sz="1235" spc="-17" dirty="0">
                <a:latin typeface="Calibri"/>
                <a:cs typeface="Calibri"/>
              </a:rPr>
              <a:t>a</a:t>
            </a:r>
            <a:r>
              <a:rPr sz="1235" spc="-8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u</a:t>
            </a:r>
            <a:r>
              <a:rPr sz="1235" spc="-1" dirty="0">
                <a:latin typeface="Calibri"/>
                <a:cs typeface="Calibri"/>
              </a:rPr>
              <a:t> 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erja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ama</a:t>
            </a:r>
            <a:r>
              <a:rPr sz="1235" spc="-11" dirty="0">
                <a:latin typeface="Calibri"/>
                <a:cs typeface="Calibri"/>
              </a:rPr>
              <a:t> 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g </a:t>
            </a:r>
            <a:r>
              <a:rPr sz="1235" spc="2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6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an</a:t>
            </a:r>
            <a:r>
              <a:rPr sz="1235" spc="6" dirty="0">
                <a:latin typeface="Calibri"/>
                <a:cs typeface="Calibri"/>
              </a:rPr>
              <a:t> </a:t>
            </a:r>
            <a:r>
              <a:rPr sz="1235" dirty="0">
                <a:latin typeface="Calibri"/>
                <a:cs typeface="Calibri"/>
              </a:rPr>
              <a:t>me</a:t>
            </a:r>
            <a:r>
              <a:rPr sz="1235" spc="-12" dirty="0">
                <a:latin typeface="Calibri"/>
                <a:cs typeface="Calibri"/>
              </a:rPr>
              <a:t>n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spc="-8" dirty="0">
                <a:latin typeface="Calibri"/>
                <a:cs typeface="Calibri"/>
              </a:rPr>
              <a:t>h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12" dirty="0">
                <a:latin typeface="Calibri"/>
                <a:cs typeface="Calibri"/>
              </a:rPr>
              <a:t>s</a:t>
            </a:r>
            <a:r>
              <a:rPr sz="1235" spc="-4" dirty="0">
                <a:latin typeface="Calibri"/>
                <a:cs typeface="Calibri"/>
              </a:rPr>
              <a:t>il</a:t>
            </a:r>
            <a:r>
              <a:rPr sz="1235" spc="-30" dirty="0">
                <a:latin typeface="Calibri"/>
                <a:cs typeface="Calibri"/>
              </a:rPr>
              <a:t>k</a:t>
            </a:r>
            <a:r>
              <a:rPr sz="1235" spc="26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n</a:t>
            </a:r>
            <a:r>
              <a:rPr sz="1235" spc="1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22" dirty="0">
                <a:latin typeface="Calibri"/>
                <a:cs typeface="Calibri"/>
              </a:rPr>
              <a:t>r</a:t>
            </a:r>
            <a:r>
              <a:rPr sz="1235" spc="-4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i</a:t>
            </a:r>
            <a:r>
              <a:rPr sz="1235" spc="19" dirty="0">
                <a:latin typeface="Calibri"/>
                <a:cs typeface="Calibri"/>
              </a:rPr>
              <a:t> </a:t>
            </a:r>
            <a:r>
              <a:rPr sz="1235" spc="-26" dirty="0">
                <a:latin typeface="Calibri"/>
                <a:cs typeface="Calibri"/>
              </a:rPr>
              <a:t>y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4" dirty="0">
                <a:latin typeface="Calibri"/>
                <a:cs typeface="Calibri"/>
              </a:rPr>
              <a:t>n</a:t>
            </a:r>
            <a:r>
              <a:rPr sz="1235" dirty="0">
                <a:latin typeface="Calibri"/>
                <a:cs typeface="Calibri"/>
              </a:rPr>
              <a:t>g </a:t>
            </a:r>
            <a:endParaRPr sz="1235">
              <a:latin typeface="Calibri"/>
              <a:cs typeface="Calibri"/>
            </a:endParaRPr>
          </a:p>
          <a:p>
            <a:pPr marL="80687" marR="317416">
              <a:lnSpc>
                <a:spcPts val="1536"/>
              </a:lnSpc>
              <a:spcBef>
                <a:spcPts val="271"/>
              </a:spcBef>
            </a:pP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dirty="0">
                <a:latin typeface="Calibri"/>
                <a:cs typeface="Calibri"/>
              </a:rPr>
              <a:t>h</a:t>
            </a:r>
            <a:r>
              <a:rPr sz="1235" spc="1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ar</a:t>
            </a:r>
            <a:r>
              <a:rPr sz="1235" spc="-10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agi</a:t>
            </a:r>
            <a:r>
              <a:rPr sz="1235" spc="10" dirty="0">
                <a:latin typeface="Calibri"/>
                <a:cs typeface="Calibri"/>
              </a:rPr>
              <a:t> </a:t>
            </a:r>
            <a:r>
              <a:rPr sz="1235" spc="-48" dirty="0">
                <a:latin typeface="Calibri"/>
                <a:cs typeface="Calibri"/>
              </a:rPr>
              <a:t>k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du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13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4" dirty="0">
                <a:latin typeface="Calibri"/>
                <a:cs typeface="Calibri"/>
              </a:rPr>
              <a:t>l</a:t>
            </a:r>
            <a:r>
              <a:rPr sz="1235" dirty="0">
                <a:latin typeface="Calibri"/>
                <a:cs typeface="Calibri"/>
              </a:rPr>
              <a:t>ah</a:t>
            </a:r>
            <a:r>
              <a:rPr sz="1235" spc="25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spc="-4" dirty="0">
                <a:latin typeface="Calibri"/>
                <a:cs typeface="Calibri"/>
              </a:rPr>
              <a:t>i</a:t>
            </a:r>
            <a:r>
              <a:rPr sz="1235" spc="-8" dirty="0">
                <a:latin typeface="Calibri"/>
                <a:cs typeface="Calibri"/>
              </a:rPr>
              <a:t>h</a:t>
            </a:r>
            <a:r>
              <a:rPr sz="1235" dirty="0">
                <a:latin typeface="Calibri"/>
                <a:cs typeface="Calibri"/>
              </a:rPr>
              <a:t>ak</a:t>
            </a:r>
            <a:r>
              <a:rPr sz="1235" spc="29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er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3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agi</a:t>
            </a:r>
            <a:r>
              <a:rPr sz="1235" spc="10" dirty="0">
                <a:latin typeface="Calibri"/>
                <a:cs typeface="Calibri"/>
              </a:rPr>
              <a:t> </a:t>
            </a:r>
            <a:r>
              <a:rPr sz="1235" spc="-8" dirty="0">
                <a:latin typeface="Calibri"/>
                <a:cs typeface="Calibri"/>
              </a:rPr>
              <a:t>p</a:t>
            </a:r>
            <a:r>
              <a:rPr sz="1235" dirty="0">
                <a:latin typeface="Calibri"/>
                <a:cs typeface="Calibri"/>
              </a:rPr>
              <a:t>eme</a:t>
            </a:r>
            <a:r>
              <a:rPr sz="1235" spc="-4" dirty="0">
                <a:latin typeface="Calibri"/>
                <a:cs typeface="Calibri"/>
              </a:rPr>
              <a:t>ri</a:t>
            </a:r>
            <a:r>
              <a:rPr sz="1235" spc="-8" dirty="0">
                <a:latin typeface="Calibri"/>
                <a:cs typeface="Calibri"/>
              </a:rPr>
              <a:t>n</a:t>
            </a:r>
            <a:r>
              <a:rPr sz="1235" spc="-30" dirty="0">
                <a:latin typeface="Calibri"/>
                <a:cs typeface="Calibri"/>
              </a:rPr>
              <a:t>t</a:t>
            </a:r>
            <a:r>
              <a:rPr sz="1235" spc="26" dirty="0">
                <a:latin typeface="Calibri"/>
                <a:cs typeface="Calibri"/>
              </a:rPr>
              <a:t>a</a:t>
            </a:r>
            <a:r>
              <a:rPr sz="1235" dirty="0">
                <a:latin typeface="Calibri"/>
                <a:cs typeface="Calibri"/>
              </a:rPr>
              <a:t>h</a:t>
            </a:r>
            <a:r>
              <a:rPr sz="1235" spc="11" dirty="0">
                <a:latin typeface="Calibri"/>
                <a:cs typeface="Calibri"/>
              </a:rPr>
              <a:t> </a:t>
            </a:r>
            <a:r>
              <a:rPr sz="1235" spc="8" dirty="0">
                <a:latin typeface="Calibri"/>
                <a:cs typeface="Calibri"/>
              </a:rPr>
              <a:t>s</a:t>
            </a:r>
            <a:r>
              <a:rPr sz="1235" dirty="0">
                <a:latin typeface="Calibri"/>
                <a:cs typeface="Calibri"/>
              </a:rPr>
              <a:t>e</a:t>
            </a:r>
            <a:r>
              <a:rPr sz="1235" spc="-8" dirty="0">
                <a:latin typeface="Calibri"/>
                <a:cs typeface="Calibri"/>
              </a:rPr>
              <a:t>b</a:t>
            </a:r>
            <a:r>
              <a:rPr sz="1235" dirty="0">
                <a:latin typeface="Calibri"/>
                <a:cs typeface="Calibri"/>
              </a:rPr>
              <a:t>a</a:t>
            </a:r>
            <a:r>
              <a:rPr sz="1235" spc="-22" dirty="0">
                <a:latin typeface="Calibri"/>
                <a:cs typeface="Calibri"/>
              </a:rPr>
              <a:t>g</a:t>
            </a:r>
            <a:r>
              <a:rPr sz="1235" dirty="0">
                <a:latin typeface="Calibri"/>
                <a:cs typeface="Calibri"/>
              </a:rPr>
              <a:t>ai</a:t>
            </a:r>
            <a:r>
              <a:rPr sz="1235" spc="-3" dirty="0">
                <a:latin typeface="Calibri"/>
                <a:cs typeface="Calibri"/>
              </a:rPr>
              <a:t> </a:t>
            </a:r>
            <a:r>
              <a:rPr sz="1235" i="1" dirty="0">
                <a:latin typeface="Calibri"/>
                <a:cs typeface="Calibri"/>
              </a:rPr>
              <a:t>u</a:t>
            </a:r>
            <a:r>
              <a:rPr sz="1235" i="1" spc="-4" dirty="0">
                <a:latin typeface="Calibri"/>
                <a:cs typeface="Calibri"/>
              </a:rPr>
              <a:t>l</a:t>
            </a:r>
            <a:r>
              <a:rPr sz="1235" i="1" spc="-8" dirty="0">
                <a:latin typeface="Calibri"/>
                <a:cs typeface="Calibri"/>
              </a:rPr>
              <a:t>t</a:t>
            </a:r>
            <a:r>
              <a:rPr sz="1235" i="1" spc="-4" dirty="0">
                <a:latin typeface="Calibri"/>
                <a:cs typeface="Calibri"/>
              </a:rPr>
              <a:t>i</a:t>
            </a:r>
            <a:r>
              <a:rPr sz="1235" i="1" dirty="0">
                <a:latin typeface="Calibri"/>
                <a:cs typeface="Calibri"/>
              </a:rPr>
              <a:t>ma</a:t>
            </a:r>
            <a:r>
              <a:rPr sz="1235" i="1" spc="-22" dirty="0">
                <a:latin typeface="Calibri"/>
                <a:cs typeface="Calibri"/>
              </a:rPr>
              <a:t>t</a:t>
            </a:r>
            <a:r>
              <a:rPr sz="1235" i="1" dirty="0">
                <a:latin typeface="Calibri"/>
                <a:cs typeface="Calibri"/>
              </a:rPr>
              <a:t>e</a:t>
            </a:r>
            <a:r>
              <a:rPr sz="1235" i="1" spc="24" dirty="0">
                <a:latin typeface="Calibri"/>
                <a:cs typeface="Calibri"/>
              </a:rPr>
              <a:t> </a:t>
            </a:r>
            <a:r>
              <a:rPr sz="1235" i="1" spc="8" dirty="0">
                <a:latin typeface="Calibri"/>
                <a:cs typeface="Calibri"/>
              </a:rPr>
              <a:t>s</a:t>
            </a:r>
            <a:r>
              <a:rPr sz="1235" i="1" dirty="0">
                <a:latin typeface="Calibri"/>
                <a:cs typeface="Calibri"/>
              </a:rPr>
              <a:t>hareho</a:t>
            </a:r>
            <a:r>
              <a:rPr sz="1235" i="1" spc="17" dirty="0">
                <a:latin typeface="Calibri"/>
                <a:cs typeface="Calibri"/>
              </a:rPr>
              <a:t>l</a:t>
            </a:r>
            <a:r>
              <a:rPr sz="1235" i="1" dirty="0">
                <a:latin typeface="Calibri"/>
                <a:cs typeface="Calibri"/>
              </a:rPr>
              <a:t>de</a:t>
            </a:r>
            <a:r>
              <a:rPr sz="1235" i="1" spc="-92" dirty="0">
                <a:latin typeface="Calibri"/>
                <a:cs typeface="Calibri"/>
              </a:rPr>
              <a:t>r</a:t>
            </a:r>
            <a:r>
              <a:rPr sz="1235" i="1" dirty="0"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7793" y="3738283"/>
            <a:ext cx="80682" cy="1828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9" name="object 9"/>
          <p:cNvSpPr txBox="1"/>
          <p:nvPr/>
        </p:nvSpPr>
        <p:spPr>
          <a:xfrm>
            <a:off x="2365786" y="3380591"/>
            <a:ext cx="766482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9"/>
              </a:lnSpc>
              <a:spcBef>
                <a:spcPts val="8"/>
              </a:spcBef>
            </a:pPr>
            <a:endParaRPr sz="1059"/>
          </a:p>
          <a:p>
            <a:pPr marL="61860">
              <a:lnSpc>
                <a:spcPct val="101725"/>
              </a:lnSpc>
            </a:pPr>
            <a:r>
              <a:rPr sz="1059" b="1" spc="-2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059" b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9" b="1" spc="-2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b="1" spc="-8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9" b="1" spc="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5299" y="3380591"/>
            <a:ext cx="744966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9"/>
              </a:lnSpc>
              <a:spcBef>
                <a:spcPts val="8"/>
              </a:spcBef>
            </a:pPr>
            <a:endParaRPr sz="1059"/>
          </a:p>
          <a:p>
            <a:pPr marL="96823">
              <a:lnSpc>
                <a:spcPct val="101725"/>
              </a:lnSpc>
            </a:pPr>
            <a:r>
              <a:rPr sz="1059" b="1" spc="-12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059" b="1" spc="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ments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2123" y="3380591"/>
            <a:ext cx="812201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578" marR="95789" indent="-67239">
              <a:lnSpc>
                <a:spcPts val="1271"/>
              </a:lnSpc>
              <a:spcBef>
                <a:spcPts val="487"/>
              </a:spcBef>
            </a:pP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1059" b="1" spc="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059" b="1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&amp; Lend</a:t>
            </a:r>
            <a:r>
              <a:rPr sz="1059" b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5423" y="3380591"/>
            <a:ext cx="710005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6824">
              <a:lnSpc>
                <a:spcPct val="101725"/>
              </a:lnSpc>
              <a:spcBef>
                <a:spcPts val="410"/>
              </a:spcBef>
            </a:pPr>
            <a:r>
              <a:rPr sz="1059" b="1" spc="-12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059" b="1" spc="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ment</a:t>
            </a:r>
            <a:endParaRPr sz="1059">
              <a:latin typeface="Calibri"/>
              <a:cs typeface="Calibri"/>
            </a:endParaRPr>
          </a:p>
          <a:p>
            <a:pPr marL="99513">
              <a:lnSpc>
                <a:spcPts val="1271"/>
              </a:lnSpc>
              <a:spcBef>
                <a:spcPts val="64"/>
              </a:spcBef>
            </a:pP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88" b="1" spc="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b="1" spc="-26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b="1" spc="-30" baseline="227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88" b="1" spc="-12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5428" y="3380591"/>
            <a:ext cx="712694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579" marR="148752" indent="29584">
              <a:lnSpc>
                <a:spcPts val="1271"/>
              </a:lnSpc>
              <a:spcBef>
                <a:spcPts val="465"/>
              </a:spcBef>
            </a:pPr>
            <a:r>
              <a:rPr sz="1059" b="1" spc="-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9" b="1" spc="-1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oss se</a:t>
            </a:r>
            <a:r>
              <a:rPr sz="1059" b="1" spc="-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9" b="1" spc="-4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059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1153" y="3380591"/>
            <a:ext cx="696558" cy="430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0521" marR="162825" algn="ctr">
              <a:lnSpc>
                <a:spcPts val="957"/>
              </a:lnSpc>
              <a:spcBef>
                <a:spcPts val="48"/>
              </a:spcBef>
            </a:pPr>
            <a:r>
              <a:rPr sz="1324" b="1" baseline="27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24" b="1" spc="12" baseline="27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24" b="1" spc="8" baseline="27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24" b="1" spc="-8" baseline="273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324" b="1" baseline="27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882">
              <a:latin typeface="Calibri"/>
              <a:cs typeface="Calibri"/>
            </a:endParaRPr>
          </a:p>
          <a:p>
            <a:pPr marL="78221" marR="80156" algn="ctr">
              <a:lnSpc>
                <a:spcPts val="1275"/>
              </a:lnSpc>
              <a:spcBef>
                <a:spcPts val="16"/>
              </a:spcBef>
            </a:pP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88" b="1" spc="-4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b="1" spc="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nci</a:t>
            </a:r>
            <a:r>
              <a:rPr sz="1588" b="1" spc="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31152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2209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57200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5029200"/>
            <a:ext cx="6934200" cy="1143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lvl="1">
              <a:spcBef>
                <a:spcPts val="0"/>
              </a:spcBef>
            </a:pPr>
            <a:r>
              <a:rPr lang="id-ID" sz="3600" b="1" dirty="0" smtClean="0"/>
              <a:t>LP </a:t>
            </a:r>
            <a:r>
              <a:rPr lang="id-ID" sz="3600" b="1" dirty="0"/>
              <a:t>Menurut POJK dan SEOJK</a:t>
            </a:r>
            <a:endParaRPr lang="id-ID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www.ahmadsubagyo.com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458D-9BC0-4D57-AE21-3DD680751BC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AGENDA</a:t>
            </a:r>
            <a:endParaRPr lang="id-ID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417638"/>
            <a:ext cx="7787208" cy="229939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id-ID" b="1" dirty="0">
                <a:solidFill>
                  <a:schemeClr val="bg1"/>
                </a:solidFill>
              </a:rPr>
              <a:t>OUTLINE:</a:t>
            </a:r>
            <a:endParaRPr lang="id-ID" sz="3000" dirty="0"/>
          </a:p>
          <a:p>
            <a:pPr marL="925830" lvl="1" indent="-514350">
              <a:spcBef>
                <a:spcPts val="0"/>
              </a:spcBef>
              <a:buFont typeface="+mj-lt"/>
              <a:buAutoNum type="arabicPeriod"/>
            </a:pPr>
            <a:r>
              <a:rPr lang="id-ID" sz="3000" dirty="0" smtClean="0"/>
              <a:t>Laku Pandai Menurut POJK dan SEOJK</a:t>
            </a:r>
          </a:p>
          <a:p>
            <a:pPr marL="925830" lvl="1" indent="-514350">
              <a:spcBef>
                <a:spcPts val="0"/>
              </a:spcBef>
              <a:buFont typeface="+mj-lt"/>
              <a:buAutoNum type="arabicPeriod"/>
            </a:pPr>
            <a:r>
              <a:rPr lang="id-ID" sz="3000" dirty="0" smtClean="0"/>
              <a:t>Menyusun FS Layanan Laku Pandai</a:t>
            </a:r>
            <a:endParaRPr lang="id-ID" sz="2600" dirty="0"/>
          </a:p>
          <a:p>
            <a:pPr marL="411480" lvl="1" indent="0">
              <a:spcBef>
                <a:spcPts val="0"/>
              </a:spcBef>
              <a:buNone/>
            </a:pPr>
            <a:endParaRPr lang="id-ID" sz="2600" dirty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81200" y="3789040"/>
            <a:ext cx="7787208" cy="230425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spcBef>
                <a:spcPts val="0"/>
              </a:spcBef>
              <a:buNone/>
            </a:pPr>
            <a:endParaRPr lang="id-ID" sz="3000" dirty="0" smtClean="0"/>
          </a:p>
          <a:p>
            <a:pPr marL="411480" lvl="1" indent="0">
              <a:spcBef>
                <a:spcPts val="0"/>
              </a:spcBef>
              <a:buNone/>
            </a:pPr>
            <a:r>
              <a:rPr lang="id-ID" sz="3000" dirty="0" smtClean="0"/>
              <a:t>4</a:t>
            </a:r>
            <a:r>
              <a:rPr lang="id-ID" sz="3000" dirty="0"/>
              <a:t>.   </a:t>
            </a:r>
            <a:r>
              <a:rPr lang="id-ID" sz="3000" dirty="0" smtClean="0"/>
              <a:t>Analisa Risiko dan Pasar</a:t>
            </a:r>
            <a:endParaRPr lang="id-ID" sz="3000" dirty="0"/>
          </a:p>
          <a:p>
            <a:pPr marL="925830" lvl="1" indent="-514350">
              <a:spcBef>
                <a:spcPts val="0"/>
              </a:spcBef>
              <a:buAutoNum type="arabicPeriod" startAt="5"/>
            </a:pPr>
            <a:r>
              <a:rPr lang="id-ID" sz="3000" dirty="0" smtClean="0"/>
              <a:t>Mendesain Pedoman Produk Laku Pandai</a:t>
            </a:r>
            <a:endParaRPr lang="id-ID" sz="3000" dirty="0"/>
          </a:p>
          <a:p>
            <a:pPr marL="411480" lvl="1" indent="0">
              <a:spcBef>
                <a:spcPts val="0"/>
              </a:spcBef>
              <a:buNone/>
            </a:pPr>
            <a:endParaRPr lang="id-ID" sz="2600" dirty="0"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www.ahmadsubagyo.com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FEE6-7737-451B-9134-976976DE8D9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8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5029200"/>
            <a:ext cx="2209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57200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Chapter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5029200"/>
            <a:ext cx="6934200" cy="1143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URGENSI BRANCHLESS BANKING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www.ahmadsubagyo.com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458D-9BC0-4D57-AE21-3DD680751BC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2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6297706" y="2030506"/>
            <a:ext cx="3477409" cy="2974489"/>
          </a:xfrm>
          <a:custGeom>
            <a:avLst/>
            <a:gdLst/>
            <a:ahLst/>
            <a:cxnLst/>
            <a:rect l="l" t="t" r="r" b="b"/>
            <a:pathLst>
              <a:path w="3941064" h="3371088">
                <a:moveTo>
                  <a:pt x="0" y="0"/>
                </a:moveTo>
                <a:lnTo>
                  <a:pt x="0" y="3371088"/>
                </a:lnTo>
                <a:lnTo>
                  <a:pt x="3941064" y="3371088"/>
                </a:lnTo>
                <a:lnTo>
                  <a:pt x="3941064" y="0"/>
                </a:lnTo>
                <a:lnTo>
                  <a:pt x="0" y="0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6297706" y="2030506"/>
            <a:ext cx="3477409" cy="2974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443779" y="1610958"/>
            <a:ext cx="3517751" cy="368449"/>
          </a:xfrm>
          <a:custGeom>
            <a:avLst/>
            <a:gdLst/>
            <a:ahLst/>
            <a:cxnLst/>
            <a:rect l="l" t="t" r="r" b="b"/>
            <a:pathLst>
              <a:path w="3986784" h="417575">
                <a:moveTo>
                  <a:pt x="3919932" y="417561"/>
                </a:moveTo>
                <a:lnTo>
                  <a:pt x="50217" y="414529"/>
                </a:lnTo>
                <a:lnTo>
                  <a:pt x="55371" y="416120"/>
                </a:lnTo>
                <a:lnTo>
                  <a:pt x="70103" y="417575"/>
                </a:lnTo>
                <a:lnTo>
                  <a:pt x="3919728" y="417575"/>
                </a:lnTo>
                <a:lnTo>
                  <a:pt x="3919932" y="417561"/>
                </a:lnTo>
                <a:close/>
              </a:path>
              <a:path w="3986784" h="417575">
                <a:moveTo>
                  <a:pt x="3942184" y="413578"/>
                </a:moveTo>
                <a:lnTo>
                  <a:pt x="3944955" y="412214"/>
                </a:lnTo>
                <a:lnTo>
                  <a:pt x="3938016" y="414527"/>
                </a:lnTo>
                <a:lnTo>
                  <a:pt x="3942184" y="413578"/>
                </a:lnTo>
                <a:close/>
              </a:path>
              <a:path w="3986784" h="417575">
                <a:moveTo>
                  <a:pt x="3954444" y="407544"/>
                </a:moveTo>
                <a:lnTo>
                  <a:pt x="3958821" y="404125"/>
                </a:lnTo>
                <a:lnTo>
                  <a:pt x="3956304" y="405384"/>
                </a:lnTo>
                <a:lnTo>
                  <a:pt x="3953851" y="407836"/>
                </a:lnTo>
                <a:lnTo>
                  <a:pt x="3954444" y="407544"/>
                </a:lnTo>
                <a:close/>
              </a:path>
              <a:path w="3986784" h="417575">
                <a:moveTo>
                  <a:pt x="36575" y="408432"/>
                </a:moveTo>
                <a:lnTo>
                  <a:pt x="30480" y="405384"/>
                </a:lnTo>
                <a:lnTo>
                  <a:pt x="27431" y="402336"/>
                </a:lnTo>
                <a:lnTo>
                  <a:pt x="24467" y="400853"/>
                </a:lnTo>
                <a:lnTo>
                  <a:pt x="29684" y="405282"/>
                </a:lnTo>
                <a:lnTo>
                  <a:pt x="37973" y="409829"/>
                </a:lnTo>
                <a:lnTo>
                  <a:pt x="36575" y="408432"/>
                </a:lnTo>
                <a:close/>
              </a:path>
              <a:path w="3986784" h="417575">
                <a:moveTo>
                  <a:pt x="15240" y="390144"/>
                </a:moveTo>
                <a:lnTo>
                  <a:pt x="12192" y="387096"/>
                </a:lnTo>
                <a:lnTo>
                  <a:pt x="11944" y="387096"/>
                </a:lnTo>
                <a:lnTo>
                  <a:pt x="15240" y="391300"/>
                </a:lnTo>
                <a:lnTo>
                  <a:pt x="15240" y="390144"/>
                </a:lnTo>
                <a:close/>
              </a:path>
              <a:path w="3986784" h="417575">
                <a:moveTo>
                  <a:pt x="3974156" y="388634"/>
                </a:moveTo>
                <a:lnTo>
                  <a:pt x="3975518" y="386169"/>
                </a:lnTo>
                <a:lnTo>
                  <a:pt x="3974592" y="387096"/>
                </a:lnTo>
                <a:lnTo>
                  <a:pt x="3973348" y="389583"/>
                </a:lnTo>
                <a:lnTo>
                  <a:pt x="3974156" y="388634"/>
                </a:lnTo>
                <a:close/>
              </a:path>
              <a:path w="3986784" h="417575">
                <a:moveTo>
                  <a:pt x="9143" y="381000"/>
                </a:moveTo>
                <a:lnTo>
                  <a:pt x="8498" y="381000"/>
                </a:lnTo>
                <a:lnTo>
                  <a:pt x="9143" y="382295"/>
                </a:lnTo>
                <a:lnTo>
                  <a:pt x="9143" y="381000"/>
                </a:lnTo>
                <a:close/>
              </a:path>
              <a:path w="3986784" h="417575">
                <a:moveTo>
                  <a:pt x="6096" y="374903"/>
                </a:moveTo>
                <a:lnTo>
                  <a:pt x="5458" y="374903"/>
                </a:lnTo>
                <a:lnTo>
                  <a:pt x="6096" y="376182"/>
                </a:lnTo>
                <a:lnTo>
                  <a:pt x="6096" y="374903"/>
                </a:lnTo>
                <a:close/>
              </a:path>
              <a:path w="3986784" h="417575">
                <a:moveTo>
                  <a:pt x="3047" y="365760"/>
                </a:moveTo>
                <a:lnTo>
                  <a:pt x="2637" y="365760"/>
                </a:lnTo>
                <a:lnTo>
                  <a:pt x="3047" y="367301"/>
                </a:lnTo>
                <a:lnTo>
                  <a:pt x="3047" y="365760"/>
                </a:lnTo>
                <a:close/>
              </a:path>
              <a:path w="3986784" h="417575">
                <a:moveTo>
                  <a:pt x="3985271" y="362515"/>
                </a:moveTo>
                <a:lnTo>
                  <a:pt x="3986784" y="347472"/>
                </a:lnTo>
                <a:lnTo>
                  <a:pt x="3986784" y="70103"/>
                </a:lnTo>
                <a:lnTo>
                  <a:pt x="3986607" y="67347"/>
                </a:lnTo>
                <a:lnTo>
                  <a:pt x="3983749" y="367385"/>
                </a:lnTo>
                <a:lnTo>
                  <a:pt x="3985271" y="362515"/>
                </a:lnTo>
                <a:close/>
              </a:path>
              <a:path w="3986784" h="417575">
                <a:moveTo>
                  <a:pt x="3980688" y="41458"/>
                </a:moveTo>
                <a:lnTo>
                  <a:pt x="3980688" y="42672"/>
                </a:lnTo>
                <a:lnTo>
                  <a:pt x="3981247" y="42672"/>
                </a:lnTo>
                <a:lnTo>
                  <a:pt x="3980688" y="41458"/>
                </a:lnTo>
                <a:close/>
              </a:path>
              <a:path w="3986784" h="417575">
                <a:moveTo>
                  <a:pt x="3977640" y="34847"/>
                </a:moveTo>
                <a:lnTo>
                  <a:pt x="3977640" y="36575"/>
                </a:lnTo>
                <a:lnTo>
                  <a:pt x="3978436" y="36575"/>
                </a:lnTo>
                <a:lnTo>
                  <a:pt x="3977640" y="34847"/>
                </a:lnTo>
                <a:close/>
              </a:path>
              <a:path w="3986784" h="417575">
                <a:moveTo>
                  <a:pt x="3968671" y="22010"/>
                </a:moveTo>
                <a:lnTo>
                  <a:pt x="3968496" y="21851"/>
                </a:lnTo>
                <a:lnTo>
                  <a:pt x="3968496" y="24384"/>
                </a:lnTo>
                <a:lnTo>
                  <a:pt x="3970413" y="24384"/>
                </a:lnTo>
                <a:lnTo>
                  <a:pt x="3968671" y="22010"/>
                </a:lnTo>
                <a:close/>
              </a:path>
            </a:pathLst>
          </a:custGeom>
          <a:solidFill>
            <a:srgbClr val="95363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2438399" y="1605578"/>
            <a:ext cx="3531198" cy="379207"/>
          </a:xfrm>
          <a:custGeom>
            <a:avLst/>
            <a:gdLst/>
            <a:ahLst/>
            <a:cxnLst/>
            <a:rect l="l" t="t" r="r" b="b"/>
            <a:pathLst>
              <a:path w="4002024" h="429768">
                <a:moveTo>
                  <a:pt x="60196" y="420628"/>
                </a:moveTo>
                <a:lnTo>
                  <a:pt x="54864" y="420624"/>
                </a:lnTo>
                <a:lnTo>
                  <a:pt x="45720" y="417576"/>
                </a:lnTo>
                <a:lnTo>
                  <a:pt x="42671" y="414528"/>
                </a:lnTo>
                <a:lnTo>
                  <a:pt x="36576" y="411480"/>
                </a:lnTo>
                <a:lnTo>
                  <a:pt x="33528" y="408432"/>
                </a:lnTo>
                <a:lnTo>
                  <a:pt x="27432" y="405384"/>
                </a:lnTo>
                <a:lnTo>
                  <a:pt x="24384" y="402336"/>
                </a:lnTo>
                <a:lnTo>
                  <a:pt x="21336" y="402336"/>
                </a:lnTo>
                <a:lnTo>
                  <a:pt x="21336" y="396240"/>
                </a:lnTo>
                <a:lnTo>
                  <a:pt x="18288" y="393192"/>
                </a:lnTo>
                <a:lnTo>
                  <a:pt x="15240" y="393192"/>
                </a:lnTo>
                <a:lnTo>
                  <a:pt x="15240" y="387096"/>
                </a:lnTo>
                <a:lnTo>
                  <a:pt x="12192" y="387096"/>
                </a:lnTo>
                <a:lnTo>
                  <a:pt x="12192" y="381000"/>
                </a:lnTo>
                <a:lnTo>
                  <a:pt x="9143" y="381000"/>
                </a:lnTo>
                <a:lnTo>
                  <a:pt x="9143" y="371856"/>
                </a:lnTo>
                <a:lnTo>
                  <a:pt x="6096" y="371856"/>
                </a:lnTo>
                <a:lnTo>
                  <a:pt x="6096" y="57912"/>
                </a:lnTo>
                <a:lnTo>
                  <a:pt x="36576" y="15240"/>
                </a:lnTo>
                <a:lnTo>
                  <a:pt x="60960" y="6096"/>
                </a:lnTo>
                <a:lnTo>
                  <a:pt x="3941064" y="6096"/>
                </a:lnTo>
                <a:lnTo>
                  <a:pt x="3950207" y="9144"/>
                </a:lnTo>
                <a:lnTo>
                  <a:pt x="3962400" y="15240"/>
                </a:lnTo>
                <a:lnTo>
                  <a:pt x="3968496" y="21336"/>
                </a:lnTo>
                <a:lnTo>
                  <a:pt x="3974592" y="24384"/>
                </a:lnTo>
                <a:lnTo>
                  <a:pt x="3974592" y="30480"/>
                </a:lnTo>
                <a:lnTo>
                  <a:pt x="3977640" y="30480"/>
                </a:lnTo>
                <a:lnTo>
                  <a:pt x="3983735" y="36576"/>
                </a:lnTo>
                <a:lnTo>
                  <a:pt x="3983735" y="42672"/>
                </a:lnTo>
                <a:lnTo>
                  <a:pt x="3986783" y="42672"/>
                </a:lnTo>
                <a:lnTo>
                  <a:pt x="3986783" y="48768"/>
                </a:lnTo>
                <a:lnTo>
                  <a:pt x="3989831" y="48768"/>
                </a:lnTo>
                <a:lnTo>
                  <a:pt x="3989831" y="54864"/>
                </a:lnTo>
                <a:lnTo>
                  <a:pt x="3992879" y="54864"/>
                </a:lnTo>
                <a:lnTo>
                  <a:pt x="3990789" y="274320"/>
                </a:lnTo>
                <a:lnTo>
                  <a:pt x="3992879" y="384048"/>
                </a:lnTo>
                <a:lnTo>
                  <a:pt x="3995928" y="384048"/>
                </a:lnTo>
                <a:lnTo>
                  <a:pt x="3998976" y="371856"/>
                </a:lnTo>
                <a:lnTo>
                  <a:pt x="3998976" y="368808"/>
                </a:lnTo>
                <a:lnTo>
                  <a:pt x="4002024" y="356616"/>
                </a:lnTo>
                <a:lnTo>
                  <a:pt x="4002024" y="76200"/>
                </a:lnTo>
                <a:lnTo>
                  <a:pt x="3998976" y="60960"/>
                </a:lnTo>
                <a:lnTo>
                  <a:pt x="3995928" y="45720"/>
                </a:lnTo>
                <a:lnTo>
                  <a:pt x="3992879" y="45720"/>
                </a:lnTo>
                <a:lnTo>
                  <a:pt x="3986783" y="33528"/>
                </a:lnTo>
                <a:lnTo>
                  <a:pt x="3977640" y="21336"/>
                </a:lnTo>
                <a:lnTo>
                  <a:pt x="3968496" y="12192"/>
                </a:lnTo>
                <a:lnTo>
                  <a:pt x="3965448" y="12192"/>
                </a:lnTo>
                <a:lnTo>
                  <a:pt x="3953255" y="6096"/>
                </a:lnTo>
                <a:lnTo>
                  <a:pt x="3941064" y="0"/>
                </a:lnTo>
                <a:lnTo>
                  <a:pt x="57912" y="0"/>
                </a:lnTo>
                <a:lnTo>
                  <a:pt x="45720" y="6096"/>
                </a:lnTo>
                <a:lnTo>
                  <a:pt x="33528" y="12192"/>
                </a:lnTo>
                <a:lnTo>
                  <a:pt x="30480" y="12192"/>
                </a:lnTo>
                <a:lnTo>
                  <a:pt x="21336" y="21336"/>
                </a:lnTo>
                <a:lnTo>
                  <a:pt x="12192" y="33528"/>
                </a:lnTo>
                <a:lnTo>
                  <a:pt x="6096" y="45720"/>
                </a:lnTo>
                <a:lnTo>
                  <a:pt x="3048" y="45720"/>
                </a:lnTo>
                <a:lnTo>
                  <a:pt x="0" y="60960"/>
                </a:lnTo>
                <a:lnTo>
                  <a:pt x="0" y="371856"/>
                </a:lnTo>
                <a:lnTo>
                  <a:pt x="3048" y="384048"/>
                </a:lnTo>
                <a:lnTo>
                  <a:pt x="6096" y="384048"/>
                </a:lnTo>
                <a:lnTo>
                  <a:pt x="12192" y="396240"/>
                </a:lnTo>
                <a:lnTo>
                  <a:pt x="12192" y="399288"/>
                </a:lnTo>
                <a:lnTo>
                  <a:pt x="21336" y="408432"/>
                </a:lnTo>
                <a:lnTo>
                  <a:pt x="30480" y="417576"/>
                </a:lnTo>
                <a:lnTo>
                  <a:pt x="33528" y="417576"/>
                </a:lnTo>
                <a:lnTo>
                  <a:pt x="45720" y="423672"/>
                </a:lnTo>
                <a:lnTo>
                  <a:pt x="45720" y="426720"/>
                </a:lnTo>
                <a:lnTo>
                  <a:pt x="57912" y="429768"/>
                </a:lnTo>
                <a:lnTo>
                  <a:pt x="60196" y="420628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2489499" y="1662057"/>
            <a:ext cx="3472031" cy="322729"/>
          </a:xfrm>
          <a:custGeom>
            <a:avLst/>
            <a:gdLst/>
            <a:ahLst/>
            <a:cxnLst/>
            <a:rect l="l" t="t" r="r" b="b"/>
            <a:pathLst>
              <a:path w="3934968" h="365760">
                <a:moveTo>
                  <a:pt x="3895344" y="362712"/>
                </a:moveTo>
                <a:lnTo>
                  <a:pt x="3895344" y="359663"/>
                </a:lnTo>
                <a:lnTo>
                  <a:pt x="3907535" y="353568"/>
                </a:lnTo>
                <a:lnTo>
                  <a:pt x="3910583" y="353568"/>
                </a:lnTo>
                <a:lnTo>
                  <a:pt x="3919728" y="344424"/>
                </a:lnTo>
                <a:lnTo>
                  <a:pt x="3928872" y="335280"/>
                </a:lnTo>
                <a:lnTo>
                  <a:pt x="3928872" y="332232"/>
                </a:lnTo>
                <a:lnTo>
                  <a:pt x="3934968" y="320039"/>
                </a:lnTo>
                <a:lnTo>
                  <a:pt x="3932877" y="210311"/>
                </a:lnTo>
                <a:lnTo>
                  <a:pt x="3931920" y="310896"/>
                </a:lnTo>
                <a:lnTo>
                  <a:pt x="3928872" y="320039"/>
                </a:lnTo>
                <a:lnTo>
                  <a:pt x="3925824" y="326136"/>
                </a:lnTo>
                <a:lnTo>
                  <a:pt x="3922776" y="329184"/>
                </a:lnTo>
                <a:lnTo>
                  <a:pt x="3919728" y="335280"/>
                </a:lnTo>
                <a:lnTo>
                  <a:pt x="3910583" y="344424"/>
                </a:lnTo>
                <a:lnTo>
                  <a:pt x="3904488" y="347472"/>
                </a:lnTo>
                <a:lnTo>
                  <a:pt x="3901440" y="350520"/>
                </a:lnTo>
                <a:lnTo>
                  <a:pt x="3895344" y="353568"/>
                </a:lnTo>
                <a:lnTo>
                  <a:pt x="3886200" y="356615"/>
                </a:lnTo>
                <a:lnTo>
                  <a:pt x="3886200" y="359663"/>
                </a:lnTo>
                <a:lnTo>
                  <a:pt x="2284" y="356620"/>
                </a:lnTo>
                <a:lnTo>
                  <a:pt x="0" y="365760"/>
                </a:lnTo>
                <a:lnTo>
                  <a:pt x="3883152" y="365760"/>
                </a:lnTo>
                <a:lnTo>
                  <a:pt x="3895344" y="362712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2443779" y="1610958"/>
            <a:ext cx="3517751" cy="368449"/>
          </a:xfrm>
          <a:custGeom>
            <a:avLst/>
            <a:gdLst/>
            <a:ahLst/>
            <a:cxnLst/>
            <a:rect l="l" t="t" r="r" b="b"/>
            <a:pathLst>
              <a:path w="3986784" h="417575">
                <a:moveTo>
                  <a:pt x="0" y="70103"/>
                </a:moveTo>
                <a:lnTo>
                  <a:pt x="0" y="347472"/>
                </a:lnTo>
                <a:lnTo>
                  <a:pt x="952" y="359435"/>
                </a:lnTo>
                <a:lnTo>
                  <a:pt x="19267" y="396438"/>
                </a:lnTo>
                <a:lnTo>
                  <a:pt x="55371" y="416120"/>
                </a:lnTo>
                <a:lnTo>
                  <a:pt x="70103" y="417575"/>
                </a:lnTo>
                <a:lnTo>
                  <a:pt x="3919728" y="417575"/>
                </a:lnTo>
                <a:lnTo>
                  <a:pt x="3965211" y="399133"/>
                </a:lnTo>
                <a:lnTo>
                  <a:pt x="3985271" y="362515"/>
                </a:lnTo>
                <a:lnTo>
                  <a:pt x="3986784" y="347472"/>
                </a:lnTo>
                <a:lnTo>
                  <a:pt x="3986784" y="70103"/>
                </a:lnTo>
                <a:lnTo>
                  <a:pt x="3976878" y="33194"/>
                </a:lnTo>
                <a:lnTo>
                  <a:pt x="3946766" y="5885"/>
                </a:lnTo>
                <a:lnTo>
                  <a:pt x="3919728" y="0"/>
                </a:lnTo>
                <a:lnTo>
                  <a:pt x="70103" y="0"/>
                </a:lnTo>
                <a:lnTo>
                  <a:pt x="31905" y="10826"/>
                </a:lnTo>
                <a:lnTo>
                  <a:pt x="5643" y="41808"/>
                </a:lnTo>
                <a:lnTo>
                  <a:pt x="0" y="70103"/>
                </a:lnTo>
                <a:close/>
              </a:path>
            </a:pathLst>
          </a:custGeom>
          <a:solidFill>
            <a:srgbClr val="95363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2438399" y="1605578"/>
            <a:ext cx="3531198" cy="379207"/>
          </a:xfrm>
          <a:custGeom>
            <a:avLst/>
            <a:gdLst/>
            <a:ahLst/>
            <a:cxnLst/>
            <a:rect l="l" t="t" r="r" b="b"/>
            <a:pathLst>
              <a:path w="4002024" h="429768">
                <a:moveTo>
                  <a:pt x="3998976" y="60960"/>
                </a:moveTo>
                <a:lnTo>
                  <a:pt x="3995928" y="45720"/>
                </a:lnTo>
                <a:lnTo>
                  <a:pt x="3992879" y="45720"/>
                </a:lnTo>
                <a:lnTo>
                  <a:pt x="3986783" y="33528"/>
                </a:lnTo>
                <a:lnTo>
                  <a:pt x="3986783" y="60960"/>
                </a:lnTo>
                <a:lnTo>
                  <a:pt x="3986783" y="33528"/>
                </a:lnTo>
                <a:lnTo>
                  <a:pt x="3977640" y="21336"/>
                </a:lnTo>
                <a:lnTo>
                  <a:pt x="3968496" y="12192"/>
                </a:lnTo>
                <a:lnTo>
                  <a:pt x="3965448" y="12192"/>
                </a:lnTo>
                <a:lnTo>
                  <a:pt x="3953255" y="6096"/>
                </a:lnTo>
                <a:lnTo>
                  <a:pt x="3941064" y="0"/>
                </a:lnTo>
                <a:lnTo>
                  <a:pt x="57912" y="0"/>
                </a:lnTo>
                <a:lnTo>
                  <a:pt x="45720" y="6096"/>
                </a:lnTo>
                <a:lnTo>
                  <a:pt x="33528" y="12192"/>
                </a:lnTo>
                <a:lnTo>
                  <a:pt x="30480" y="12192"/>
                </a:lnTo>
                <a:lnTo>
                  <a:pt x="21336" y="21336"/>
                </a:lnTo>
                <a:lnTo>
                  <a:pt x="12192" y="33528"/>
                </a:lnTo>
                <a:lnTo>
                  <a:pt x="6096" y="45720"/>
                </a:lnTo>
                <a:lnTo>
                  <a:pt x="3048" y="45720"/>
                </a:lnTo>
                <a:lnTo>
                  <a:pt x="0" y="60960"/>
                </a:lnTo>
                <a:lnTo>
                  <a:pt x="0" y="371856"/>
                </a:lnTo>
                <a:lnTo>
                  <a:pt x="3048" y="384048"/>
                </a:lnTo>
                <a:lnTo>
                  <a:pt x="6096" y="384048"/>
                </a:lnTo>
                <a:lnTo>
                  <a:pt x="12192" y="396240"/>
                </a:lnTo>
                <a:lnTo>
                  <a:pt x="12192" y="399288"/>
                </a:lnTo>
                <a:lnTo>
                  <a:pt x="21336" y="408432"/>
                </a:lnTo>
                <a:lnTo>
                  <a:pt x="30480" y="417576"/>
                </a:lnTo>
                <a:lnTo>
                  <a:pt x="33528" y="417576"/>
                </a:lnTo>
                <a:lnTo>
                  <a:pt x="45720" y="423672"/>
                </a:lnTo>
                <a:lnTo>
                  <a:pt x="45720" y="426720"/>
                </a:lnTo>
                <a:lnTo>
                  <a:pt x="57912" y="429768"/>
                </a:lnTo>
                <a:lnTo>
                  <a:pt x="60960" y="417576"/>
                </a:lnTo>
                <a:lnTo>
                  <a:pt x="64008" y="417576"/>
                </a:lnTo>
                <a:lnTo>
                  <a:pt x="48768" y="414528"/>
                </a:lnTo>
                <a:lnTo>
                  <a:pt x="51816" y="414528"/>
                </a:lnTo>
                <a:lnTo>
                  <a:pt x="39624" y="408432"/>
                </a:lnTo>
                <a:lnTo>
                  <a:pt x="30480" y="399288"/>
                </a:lnTo>
                <a:lnTo>
                  <a:pt x="21336" y="390144"/>
                </a:lnTo>
                <a:lnTo>
                  <a:pt x="15240" y="377952"/>
                </a:lnTo>
                <a:lnTo>
                  <a:pt x="15240" y="381000"/>
                </a:lnTo>
                <a:lnTo>
                  <a:pt x="12192" y="368808"/>
                </a:lnTo>
                <a:lnTo>
                  <a:pt x="12192" y="60960"/>
                </a:lnTo>
                <a:lnTo>
                  <a:pt x="15240" y="51816"/>
                </a:lnTo>
                <a:lnTo>
                  <a:pt x="21336" y="39624"/>
                </a:lnTo>
                <a:lnTo>
                  <a:pt x="30480" y="30480"/>
                </a:lnTo>
                <a:lnTo>
                  <a:pt x="39624" y="21336"/>
                </a:lnTo>
                <a:lnTo>
                  <a:pt x="39624" y="24384"/>
                </a:lnTo>
                <a:lnTo>
                  <a:pt x="51816" y="18288"/>
                </a:lnTo>
                <a:lnTo>
                  <a:pt x="48768" y="18288"/>
                </a:lnTo>
                <a:lnTo>
                  <a:pt x="60960" y="12192"/>
                </a:lnTo>
                <a:lnTo>
                  <a:pt x="3938016" y="12192"/>
                </a:lnTo>
                <a:lnTo>
                  <a:pt x="3950207" y="18288"/>
                </a:lnTo>
                <a:lnTo>
                  <a:pt x="3947159" y="18288"/>
                </a:lnTo>
                <a:lnTo>
                  <a:pt x="3959352" y="24384"/>
                </a:lnTo>
                <a:lnTo>
                  <a:pt x="3959352" y="21336"/>
                </a:lnTo>
                <a:lnTo>
                  <a:pt x="3968496" y="30480"/>
                </a:lnTo>
                <a:lnTo>
                  <a:pt x="3977640" y="39624"/>
                </a:lnTo>
                <a:lnTo>
                  <a:pt x="3983735" y="51816"/>
                </a:lnTo>
                <a:lnTo>
                  <a:pt x="3986783" y="64008"/>
                </a:lnTo>
                <a:lnTo>
                  <a:pt x="3992879" y="384048"/>
                </a:lnTo>
                <a:lnTo>
                  <a:pt x="3995928" y="384048"/>
                </a:lnTo>
                <a:lnTo>
                  <a:pt x="3998976" y="371856"/>
                </a:lnTo>
                <a:lnTo>
                  <a:pt x="3998976" y="368808"/>
                </a:lnTo>
                <a:lnTo>
                  <a:pt x="4002024" y="356616"/>
                </a:lnTo>
                <a:lnTo>
                  <a:pt x="4002024" y="76200"/>
                </a:lnTo>
                <a:lnTo>
                  <a:pt x="3998976" y="60960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2481431" y="1616336"/>
            <a:ext cx="13447" cy="5379"/>
          </a:xfrm>
          <a:custGeom>
            <a:avLst/>
            <a:gdLst/>
            <a:ahLst/>
            <a:cxnLst/>
            <a:rect l="l" t="t" r="r" b="b"/>
            <a:pathLst>
              <a:path w="15240" h="6096">
                <a:moveTo>
                  <a:pt x="12192" y="0"/>
                </a:moveTo>
                <a:lnTo>
                  <a:pt x="0" y="6096"/>
                </a:lnTo>
                <a:lnTo>
                  <a:pt x="15240" y="0"/>
                </a:lnTo>
                <a:lnTo>
                  <a:pt x="12192" y="0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2449158" y="1651299"/>
            <a:ext cx="2689" cy="10757"/>
          </a:xfrm>
          <a:custGeom>
            <a:avLst/>
            <a:gdLst/>
            <a:ahLst/>
            <a:cxnLst/>
            <a:rect l="l" t="t" r="r" b="b"/>
            <a:pathLst>
              <a:path w="3047" h="12191">
                <a:moveTo>
                  <a:pt x="3047" y="0"/>
                </a:moveTo>
                <a:lnTo>
                  <a:pt x="0" y="9143"/>
                </a:lnTo>
                <a:lnTo>
                  <a:pt x="0" y="12191"/>
                </a:lnTo>
                <a:lnTo>
                  <a:pt x="3047" y="0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2489499" y="1662057"/>
            <a:ext cx="3472031" cy="322729"/>
          </a:xfrm>
          <a:custGeom>
            <a:avLst/>
            <a:gdLst/>
            <a:ahLst/>
            <a:cxnLst/>
            <a:rect l="l" t="t" r="r" b="b"/>
            <a:pathLst>
              <a:path w="3934968" h="365760">
                <a:moveTo>
                  <a:pt x="18287" y="353568"/>
                </a:moveTo>
                <a:lnTo>
                  <a:pt x="3048" y="353568"/>
                </a:lnTo>
                <a:lnTo>
                  <a:pt x="0" y="365760"/>
                </a:lnTo>
                <a:lnTo>
                  <a:pt x="3883152" y="365760"/>
                </a:lnTo>
                <a:lnTo>
                  <a:pt x="3895344" y="362712"/>
                </a:lnTo>
                <a:lnTo>
                  <a:pt x="3895344" y="359663"/>
                </a:lnTo>
                <a:lnTo>
                  <a:pt x="3907535" y="353568"/>
                </a:lnTo>
                <a:lnTo>
                  <a:pt x="3910583" y="353568"/>
                </a:lnTo>
                <a:lnTo>
                  <a:pt x="3919728" y="344424"/>
                </a:lnTo>
                <a:lnTo>
                  <a:pt x="3928872" y="335280"/>
                </a:lnTo>
                <a:lnTo>
                  <a:pt x="3928872" y="332232"/>
                </a:lnTo>
                <a:lnTo>
                  <a:pt x="3934968" y="320039"/>
                </a:lnTo>
                <a:lnTo>
                  <a:pt x="3928872" y="0"/>
                </a:lnTo>
                <a:lnTo>
                  <a:pt x="3928872" y="304800"/>
                </a:lnTo>
                <a:lnTo>
                  <a:pt x="3925824" y="316991"/>
                </a:lnTo>
                <a:lnTo>
                  <a:pt x="3925824" y="313944"/>
                </a:lnTo>
                <a:lnTo>
                  <a:pt x="3919728" y="326136"/>
                </a:lnTo>
                <a:lnTo>
                  <a:pt x="3910583" y="335280"/>
                </a:lnTo>
                <a:lnTo>
                  <a:pt x="3901440" y="344424"/>
                </a:lnTo>
                <a:lnTo>
                  <a:pt x="3889248" y="350520"/>
                </a:lnTo>
                <a:lnTo>
                  <a:pt x="3892296" y="350520"/>
                </a:lnTo>
                <a:lnTo>
                  <a:pt x="3880104" y="353568"/>
                </a:lnTo>
                <a:lnTo>
                  <a:pt x="18287" y="353568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2398059" y="2011680"/>
            <a:ext cx="3560781" cy="299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6286949" y="1610958"/>
            <a:ext cx="3496234" cy="368449"/>
          </a:xfrm>
          <a:custGeom>
            <a:avLst/>
            <a:gdLst/>
            <a:ahLst/>
            <a:cxnLst/>
            <a:rect l="l" t="t" r="r" b="b"/>
            <a:pathLst>
              <a:path w="3962399" h="417575">
                <a:moveTo>
                  <a:pt x="3892475" y="417561"/>
                </a:moveTo>
                <a:lnTo>
                  <a:pt x="51815" y="414527"/>
                </a:lnTo>
                <a:lnTo>
                  <a:pt x="42671" y="411480"/>
                </a:lnTo>
                <a:lnTo>
                  <a:pt x="30479" y="405384"/>
                </a:lnTo>
                <a:lnTo>
                  <a:pt x="27431" y="402336"/>
                </a:lnTo>
                <a:lnTo>
                  <a:pt x="24467" y="400853"/>
                </a:lnTo>
                <a:lnTo>
                  <a:pt x="29684" y="405282"/>
                </a:lnTo>
                <a:lnTo>
                  <a:pt x="41808" y="411932"/>
                </a:lnTo>
                <a:lnTo>
                  <a:pt x="55371" y="416120"/>
                </a:lnTo>
                <a:lnTo>
                  <a:pt x="70103" y="417575"/>
                </a:lnTo>
                <a:lnTo>
                  <a:pt x="3892295" y="417575"/>
                </a:lnTo>
                <a:lnTo>
                  <a:pt x="3892475" y="417561"/>
                </a:lnTo>
                <a:close/>
              </a:path>
              <a:path w="3962399" h="417575">
                <a:moveTo>
                  <a:pt x="18287" y="393192"/>
                </a:moveTo>
                <a:lnTo>
                  <a:pt x="12191" y="387096"/>
                </a:lnTo>
                <a:lnTo>
                  <a:pt x="11944" y="387096"/>
                </a:lnTo>
                <a:lnTo>
                  <a:pt x="18287" y="395189"/>
                </a:lnTo>
                <a:lnTo>
                  <a:pt x="18287" y="393192"/>
                </a:lnTo>
                <a:close/>
              </a:path>
              <a:path w="3962399" h="417575">
                <a:moveTo>
                  <a:pt x="9143" y="381000"/>
                </a:moveTo>
                <a:lnTo>
                  <a:pt x="8498" y="381000"/>
                </a:lnTo>
                <a:lnTo>
                  <a:pt x="9143" y="382295"/>
                </a:lnTo>
                <a:lnTo>
                  <a:pt x="9143" y="381000"/>
                </a:lnTo>
                <a:close/>
              </a:path>
              <a:path w="3962399" h="417575">
                <a:moveTo>
                  <a:pt x="6095" y="374903"/>
                </a:moveTo>
                <a:lnTo>
                  <a:pt x="5458" y="374903"/>
                </a:lnTo>
                <a:lnTo>
                  <a:pt x="6095" y="376182"/>
                </a:lnTo>
                <a:lnTo>
                  <a:pt x="6095" y="374903"/>
                </a:lnTo>
                <a:close/>
              </a:path>
              <a:path w="3962399" h="417575">
                <a:moveTo>
                  <a:pt x="3047" y="365760"/>
                </a:moveTo>
                <a:lnTo>
                  <a:pt x="2637" y="365760"/>
                </a:lnTo>
                <a:lnTo>
                  <a:pt x="3047" y="367301"/>
                </a:lnTo>
                <a:lnTo>
                  <a:pt x="3047" y="365760"/>
                </a:lnTo>
                <a:close/>
              </a:path>
              <a:path w="3962399" h="417575">
                <a:moveTo>
                  <a:pt x="3918070" y="412943"/>
                </a:moveTo>
                <a:lnTo>
                  <a:pt x="3930494" y="406749"/>
                </a:lnTo>
                <a:lnTo>
                  <a:pt x="3941262" y="398308"/>
                </a:lnTo>
                <a:lnTo>
                  <a:pt x="3950106" y="387891"/>
                </a:lnTo>
                <a:lnTo>
                  <a:pt x="3956756" y="375767"/>
                </a:lnTo>
                <a:lnTo>
                  <a:pt x="3960944" y="362204"/>
                </a:lnTo>
                <a:lnTo>
                  <a:pt x="3962399" y="347472"/>
                </a:lnTo>
                <a:lnTo>
                  <a:pt x="3962399" y="70103"/>
                </a:lnTo>
                <a:lnTo>
                  <a:pt x="3962317" y="69065"/>
                </a:lnTo>
                <a:lnTo>
                  <a:pt x="3959351" y="359663"/>
                </a:lnTo>
                <a:lnTo>
                  <a:pt x="3956303" y="371856"/>
                </a:lnTo>
                <a:lnTo>
                  <a:pt x="3947160" y="390144"/>
                </a:lnTo>
                <a:lnTo>
                  <a:pt x="3931919" y="405384"/>
                </a:lnTo>
                <a:lnTo>
                  <a:pt x="3919727" y="411480"/>
                </a:lnTo>
                <a:lnTo>
                  <a:pt x="3910584" y="414527"/>
                </a:lnTo>
                <a:lnTo>
                  <a:pt x="3910584" y="414938"/>
                </a:lnTo>
                <a:lnTo>
                  <a:pt x="3918070" y="412943"/>
                </a:lnTo>
                <a:close/>
              </a:path>
              <a:path w="3962399" h="417575">
                <a:moveTo>
                  <a:pt x="3961447" y="58140"/>
                </a:moveTo>
                <a:lnTo>
                  <a:pt x="3959351" y="50274"/>
                </a:lnTo>
                <a:lnTo>
                  <a:pt x="3959351" y="60960"/>
                </a:lnTo>
                <a:lnTo>
                  <a:pt x="3961672" y="60960"/>
                </a:lnTo>
                <a:lnTo>
                  <a:pt x="3961447" y="58140"/>
                </a:lnTo>
                <a:close/>
              </a:path>
              <a:path w="3962399" h="417575">
                <a:moveTo>
                  <a:pt x="3957767" y="44329"/>
                </a:moveTo>
                <a:lnTo>
                  <a:pt x="3956303" y="41393"/>
                </a:lnTo>
                <a:lnTo>
                  <a:pt x="3956303" y="48768"/>
                </a:lnTo>
                <a:lnTo>
                  <a:pt x="3958950" y="48768"/>
                </a:lnTo>
                <a:lnTo>
                  <a:pt x="3957767" y="44329"/>
                </a:lnTo>
                <a:close/>
              </a:path>
              <a:path w="3962399" h="417575">
                <a:moveTo>
                  <a:pt x="3953256" y="35280"/>
                </a:moveTo>
                <a:lnTo>
                  <a:pt x="3953256" y="39624"/>
                </a:lnTo>
                <a:lnTo>
                  <a:pt x="3955421" y="39624"/>
                </a:lnTo>
                <a:lnTo>
                  <a:pt x="3953256" y="35280"/>
                </a:lnTo>
                <a:close/>
              </a:path>
              <a:path w="3962399" h="417575">
                <a:moveTo>
                  <a:pt x="3947160" y="26275"/>
                </a:moveTo>
                <a:lnTo>
                  <a:pt x="3947160" y="30480"/>
                </a:lnTo>
                <a:lnTo>
                  <a:pt x="3950208" y="30480"/>
                </a:lnTo>
                <a:lnTo>
                  <a:pt x="3951354" y="31626"/>
                </a:lnTo>
                <a:lnTo>
                  <a:pt x="3947160" y="26275"/>
                </a:lnTo>
                <a:close/>
              </a:path>
              <a:path w="3962399" h="417575">
                <a:moveTo>
                  <a:pt x="3932715" y="12293"/>
                </a:moveTo>
                <a:lnTo>
                  <a:pt x="3931177" y="11449"/>
                </a:lnTo>
                <a:lnTo>
                  <a:pt x="3931919" y="12192"/>
                </a:lnTo>
                <a:lnTo>
                  <a:pt x="3933566" y="13015"/>
                </a:lnTo>
                <a:lnTo>
                  <a:pt x="3932715" y="12293"/>
                </a:lnTo>
                <a:close/>
              </a:path>
            </a:pathLst>
          </a:custGeom>
          <a:solidFill>
            <a:srgbClr val="95363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6332669" y="1624404"/>
            <a:ext cx="3455893" cy="360381"/>
          </a:xfrm>
          <a:custGeom>
            <a:avLst/>
            <a:gdLst/>
            <a:ahLst/>
            <a:cxnLst/>
            <a:rect l="l" t="t" r="r" b="b"/>
            <a:pathLst>
              <a:path w="3916679" h="408432">
                <a:moveTo>
                  <a:pt x="3867911" y="405384"/>
                </a:moveTo>
                <a:lnTo>
                  <a:pt x="3870959" y="405384"/>
                </a:lnTo>
                <a:lnTo>
                  <a:pt x="3870959" y="402336"/>
                </a:lnTo>
                <a:lnTo>
                  <a:pt x="3883152" y="396240"/>
                </a:lnTo>
                <a:lnTo>
                  <a:pt x="3892296" y="387096"/>
                </a:lnTo>
                <a:lnTo>
                  <a:pt x="3895344" y="387096"/>
                </a:lnTo>
                <a:lnTo>
                  <a:pt x="3901440" y="377952"/>
                </a:lnTo>
                <a:lnTo>
                  <a:pt x="3904487" y="377952"/>
                </a:lnTo>
                <a:lnTo>
                  <a:pt x="3904487" y="374904"/>
                </a:lnTo>
                <a:lnTo>
                  <a:pt x="3910583" y="362712"/>
                </a:lnTo>
                <a:lnTo>
                  <a:pt x="3913631" y="350520"/>
                </a:lnTo>
                <a:lnTo>
                  <a:pt x="3913631" y="347472"/>
                </a:lnTo>
                <a:lnTo>
                  <a:pt x="3916679" y="335280"/>
                </a:lnTo>
                <a:lnTo>
                  <a:pt x="3916679" y="54863"/>
                </a:lnTo>
                <a:lnTo>
                  <a:pt x="3913631" y="39624"/>
                </a:lnTo>
                <a:lnTo>
                  <a:pt x="3910583" y="24384"/>
                </a:lnTo>
                <a:lnTo>
                  <a:pt x="3904487" y="12192"/>
                </a:lnTo>
                <a:lnTo>
                  <a:pt x="3901440" y="12192"/>
                </a:lnTo>
                <a:lnTo>
                  <a:pt x="3895344" y="0"/>
                </a:lnTo>
                <a:lnTo>
                  <a:pt x="3892296" y="0"/>
                </a:lnTo>
                <a:lnTo>
                  <a:pt x="3892296" y="6096"/>
                </a:lnTo>
                <a:lnTo>
                  <a:pt x="3895344" y="9144"/>
                </a:lnTo>
                <a:lnTo>
                  <a:pt x="3895344" y="15240"/>
                </a:lnTo>
                <a:lnTo>
                  <a:pt x="3898392" y="15240"/>
                </a:lnTo>
                <a:lnTo>
                  <a:pt x="3901440" y="18287"/>
                </a:lnTo>
                <a:lnTo>
                  <a:pt x="3901440" y="24384"/>
                </a:lnTo>
                <a:lnTo>
                  <a:pt x="3904487" y="24384"/>
                </a:lnTo>
                <a:lnTo>
                  <a:pt x="3904487" y="33528"/>
                </a:lnTo>
                <a:lnTo>
                  <a:pt x="3907535" y="33528"/>
                </a:lnTo>
                <a:lnTo>
                  <a:pt x="3907535" y="45720"/>
                </a:lnTo>
                <a:lnTo>
                  <a:pt x="3910583" y="45720"/>
                </a:lnTo>
                <a:lnTo>
                  <a:pt x="3907535" y="344424"/>
                </a:lnTo>
                <a:lnTo>
                  <a:pt x="3904487" y="356616"/>
                </a:lnTo>
                <a:lnTo>
                  <a:pt x="3895344" y="374904"/>
                </a:lnTo>
                <a:lnTo>
                  <a:pt x="3880104" y="390144"/>
                </a:lnTo>
                <a:lnTo>
                  <a:pt x="3867911" y="396240"/>
                </a:lnTo>
                <a:lnTo>
                  <a:pt x="3858768" y="399288"/>
                </a:lnTo>
                <a:lnTo>
                  <a:pt x="3858768" y="402336"/>
                </a:lnTo>
                <a:lnTo>
                  <a:pt x="2285" y="399289"/>
                </a:lnTo>
                <a:lnTo>
                  <a:pt x="0" y="408432"/>
                </a:lnTo>
                <a:lnTo>
                  <a:pt x="3855720" y="408432"/>
                </a:lnTo>
                <a:lnTo>
                  <a:pt x="3867911" y="405384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6281569" y="1605578"/>
            <a:ext cx="3485478" cy="379207"/>
          </a:xfrm>
          <a:custGeom>
            <a:avLst/>
            <a:gdLst/>
            <a:ahLst/>
            <a:cxnLst/>
            <a:rect l="l" t="t" r="r" b="b"/>
            <a:pathLst>
              <a:path w="3950208" h="429768">
                <a:moveTo>
                  <a:pt x="60197" y="420625"/>
                </a:moveTo>
                <a:lnTo>
                  <a:pt x="57912" y="420624"/>
                </a:lnTo>
                <a:lnTo>
                  <a:pt x="48767" y="417576"/>
                </a:lnTo>
                <a:lnTo>
                  <a:pt x="36575" y="411480"/>
                </a:lnTo>
                <a:lnTo>
                  <a:pt x="33527" y="408432"/>
                </a:lnTo>
                <a:lnTo>
                  <a:pt x="27432" y="405384"/>
                </a:lnTo>
                <a:lnTo>
                  <a:pt x="24384" y="405384"/>
                </a:lnTo>
                <a:lnTo>
                  <a:pt x="24384" y="399288"/>
                </a:lnTo>
                <a:lnTo>
                  <a:pt x="18287" y="393192"/>
                </a:lnTo>
                <a:lnTo>
                  <a:pt x="15239" y="393192"/>
                </a:lnTo>
                <a:lnTo>
                  <a:pt x="15239" y="387096"/>
                </a:lnTo>
                <a:lnTo>
                  <a:pt x="12191" y="387096"/>
                </a:lnTo>
                <a:lnTo>
                  <a:pt x="12191" y="381000"/>
                </a:lnTo>
                <a:lnTo>
                  <a:pt x="9143" y="381000"/>
                </a:lnTo>
                <a:lnTo>
                  <a:pt x="9143" y="371856"/>
                </a:lnTo>
                <a:lnTo>
                  <a:pt x="6096" y="371856"/>
                </a:lnTo>
                <a:lnTo>
                  <a:pt x="6096" y="57912"/>
                </a:lnTo>
                <a:lnTo>
                  <a:pt x="9143" y="48768"/>
                </a:lnTo>
                <a:lnTo>
                  <a:pt x="12191" y="42672"/>
                </a:lnTo>
                <a:lnTo>
                  <a:pt x="15239" y="39624"/>
                </a:lnTo>
                <a:lnTo>
                  <a:pt x="18287" y="33528"/>
                </a:lnTo>
                <a:lnTo>
                  <a:pt x="33527" y="18288"/>
                </a:lnTo>
                <a:lnTo>
                  <a:pt x="39624" y="15240"/>
                </a:lnTo>
                <a:lnTo>
                  <a:pt x="42672" y="12192"/>
                </a:lnTo>
                <a:lnTo>
                  <a:pt x="51815" y="9144"/>
                </a:lnTo>
                <a:lnTo>
                  <a:pt x="60960" y="6096"/>
                </a:lnTo>
                <a:lnTo>
                  <a:pt x="3913632" y="6096"/>
                </a:lnTo>
                <a:lnTo>
                  <a:pt x="3922776" y="9144"/>
                </a:lnTo>
                <a:lnTo>
                  <a:pt x="3934967" y="15240"/>
                </a:lnTo>
                <a:lnTo>
                  <a:pt x="3938016" y="18288"/>
                </a:lnTo>
                <a:lnTo>
                  <a:pt x="3944112" y="21336"/>
                </a:lnTo>
                <a:lnTo>
                  <a:pt x="3950208" y="27432"/>
                </a:lnTo>
                <a:lnTo>
                  <a:pt x="3950208" y="21336"/>
                </a:lnTo>
                <a:lnTo>
                  <a:pt x="3941064" y="12192"/>
                </a:lnTo>
                <a:lnTo>
                  <a:pt x="3928871" y="6096"/>
                </a:lnTo>
                <a:lnTo>
                  <a:pt x="3925823" y="6096"/>
                </a:lnTo>
                <a:lnTo>
                  <a:pt x="3913632" y="0"/>
                </a:lnTo>
                <a:lnTo>
                  <a:pt x="57912" y="0"/>
                </a:lnTo>
                <a:lnTo>
                  <a:pt x="45720" y="6096"/>
                </a:lnTo>
                <a:lnTo>
                  <a:pt x="33527" y="12192"/>
                </a:lnTo>
                <a:lnTo>
                  <a:pt x="21336" y="21336"/>
                </a:lnTo>
                <a:lnTo>
                  <a:pt x="12191" y="33528"/>
                </a:lnTo>
                <a:lnTo>
                  <a:pt x="6096" y="45720"/>
                </a:lnTo>
                <a:lnTo>
                  <a:pt x="0" y="60960"/>
                </a:lnTo>
                <a:lnTo>
                  <a:pt x="0" y="371856"/>
                </a:lnTo>
                <a:lnTo>
                  <a:pt x="6096" y="384048"/>
                </a:lnTo>
                <a:lnTo>
                  <a:pt x="12191" y="396240"/>
                </a:lnTo>
                <a:lnTo>
                  <a:pt x="12191" y="399288"/>
                </a:lnTo>
                <a:lnTo>
                  <a:pt x="21336" y="408432"/>
                </a:lnTo>
                <a:lnTo>
                  <a:pt x="33527" y="417576"/>
                </a:lnTo>
                <a:lnTo>
                  <a:pt x="45720" y="423672"/>
                </a:lnTo>
                <a:lnTo>
                  <a:pt x="45720" y="426720"/>
                </a:lnTo>
                <a:lnTo>
                  <a:pt x="57912" y="429768"/>
                </a:lnTo>
                <a:lnTo>
                  <a:pt x="60197" y="420625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6286949" y="1610958"/>
            <a:ext cx="3496234" cy="368449"/>
          </a:xfrm>
          <a:custGeom>
            <a:avLst/>
            <a:gdLst/>
            <a:ahLst/>
            <a:cxnLst/>
            <a:rect l="l" t="t" r="r" b="b"/>
            <a:pathLst>
              <a:path w="3962399" h="417575">
                <a:moveTo>
                  <a:pt x="0" y="70103"/>
                </a:moveTo>
                <a:lnTo>
                  <a:pt x="0" y="347472"/>
                </a:lnTo>
                <a:lnTo>
                  <a:pt x="952" y="359435"/>
                </a:lnTo>
                <a:lnTo>
                  <a:pt x="19267" y="396438"/>
                </a:lnTo>
                <a:lnTo>
                  <a:pt x="55371" y="416120"/>
                </a:lnTo>
                <a:lnTo>
                  <a:pt x="70103" y="417575"/>
                </a:lnTo>
                <a:lnTo>
                  <a:pt x="3892295" y="417575"/>
                </a:lnTo>
                <a:lnTo>
                  <a:pt x="3930494" y="406749"/>
                </a:lnTo>
                <a:lnTo>
                  <a:pt x="3956756" y="375767"/>
                </a:lnTo>
                <a:lnTo>
                  <a:pt x="3962399" y="347472"/>
                </a:lnTo>
                <a:lnTo>
                  <a:pt x="3962399" y="70103"/>
                </a:lnTo>
                <a:lnTo>
                  <a:pt x="3951573" y="31905"/>
                </a:lnTo>
                <a:lnTo>
                  <a:pt x="3920591" y="5643"/>
                </a:lnTo>
                <a:lnTo>
                  <a:pt x="3892295" y="0"/>
                </a:lnTo>
                <a:lnTo>
                  <a:pt x="70103" y="0"/>
                </a:lnTo>
                <a:lnTo>
                  <a:pt x="31905" y="10826"/>
                </a:lnTo>
                <a:lnTo>
                  <a:pt x="5643" y="41808"/>
                </a:lnTo>
                <a:lnTo>
                  <a:pt x="0" y="70103"/>
                </a:lnTo>
                <a:close/>
              </a:path>
            </a:pathLst>
          </a:custGeom>
          <a:solidFill>
            <a:srgbClr val="95363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6324600" y="1616336"/>
            <a:ext cx="13447" cy="5379"/>
          </a:xfrm>
          <a:custGeom>
            <a:avLst/>
            <a:gdLst/>
            <a:ahLst/>
            <a:cxnLst/>
            <a:rect l="l" t="t" r="r" b="b"/>
            <a:pathLst>
              <a:path w="15240" h="6096">
                <a:moveTo>
                  <a:pt x="12192" y="0"/>
                </a:moveTo>
                <a:lnTo>
                  <a:pt x="0" y="6096"/>
                </a:lnTo>
                <a:lnTo>
                  <a:pt x="15240" y="0"/>
                </a:lnTo>
                <a:lnTo>
                  <a:pt x="12192" y="0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6292327" y="1651299"/>
            <a:ext cx="5379" cy="10757"/>
          </a:xfrm>
          <a:custGeom>
            <a:avLst/>
            <a:gdLst/>
            <a:ahLst/>
            <a:cxnLst/>
            <a:rect l="l" t="t" r="r" b="b"/>
            <a:pathLst>
              <a:path w="6096" h="12191">
                <a:moveTo>
                  <a:pt x="0" y="9143"/>
                </a:moveTo>
                <a:lnTo>
                  <a:pt x="0" y="12191"/>
                </a:lnTo>
                <a:lnTo>
                  <a:pt x="6096" y="0"/>
                </a:lnTo>
                <a:lnTo>
                  <a:pt x="3048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6332669" y="1624404"/>
            <a:ext cx="3455893" cy="360381"/>
          </a:xfrm>
          <a:custGeom>
            <a:avLst/>
            <a:gdLst/>
            <a:ahLst/>
            <a:cxnLst/>
            <a:rect l="l" t="t" r="r" b="b"/>
            <a:pathLst>
              <a:path w="3916679" h="408432">
                <a:moveTo>
                  <a:pt x="6096" y="396240"/>
                </a:moveTo>
                <a:lnTo>
                  <a:pt x="3048" y="396240"/>
                </a:lnTo>
                <a:lnTo>
                  <a:pt x="0" y="408432"/>
                </a:lnTo>
                <a:lnTo>
                  <a:pt x="3855720" y="408432"/>
                </a:lnTo>
                <a:lnTo>
                  <a:pt x="3867911" y="405384"/>
                </a:lnTo>
                <a:lnTo>
                  <a:pt x="3870959" y="405384"/>
                </a:lnTo>
                <a:lnTo>
                  <a:pt x="3870959" y="402336"/>
                </a:lnTo>
                <a:lnTo>
                  <a:pt x="3883152" y="396240"/>
                </a:lnTo>
                <a:lnTo>
                  <a:pt x="3892296" y="387096"/>
                </a:lnTo>
                <a:lnTo>
                  <a:pt x="3895344" y="387096"/>
                </a:lnTo>
                <a:lnTo>
                  <a:pt x="3901440" y="377952"/>
                </a:lnTo>
                <a:lnTo>
                  <a:pt x="3904487" y="377952"/>
                </a:lnTo>
                <a:lnTo>
                  <a:pt x="3904487" y="374904"/>
                </a:lnTo>
                <a:lnTo>
                  <a:pt x="3910583" y="362712"/>
                </a:lnTo>
                <a:lnTo>
                  <a:pt x="3913631" y="350520"/>
                </a:lnTo>
                <a:lnTo>
                  <a:pt x="3913631" y="347472"/>
                </a:lnTo>
                <a:lnTo>
                  <a:pt x="3916679" y="335280"/>
                </a:lnTo>
                <a:lnTo>
                  <a:pt x="3916679" y="54863"/>
                </a:lnTo>
                <a:lnTo>
                  <a:pt x="3913631" y="39624"/>
                </a:lnTo>
                <a:lnTo>
                  <a:pt x="3910583" y="24384"/>
                </a:lnTo>
                <a:lnTo>
                  <a:pt x="3904487" y="12192"/>
                </a:lnTo>
                <a:lnTo>
                  <a:pt x="3901440" y="12192"/>
                </a:lnTo>
                <a:lnTo>
                  <a:pt x="3895344" y="0"/>
                </a:lnTo>
                <a:lnTo>
                  <a:pt x="3892296" y="0"/>
                </a:lnTo>
                <a:lnTo>
                  <a:pt x="3892296" y="18287"/>
                </a:lnTo>
                <a:lnTo>
                  <a:pt x="3898392" y="30480"/>
                </a:lnTo>
                <a:lnTo>
                  <a:pt x="3901440" y="42672"/>
                </a:lnTo>
                <a:lnTo>
                  <a:pt x="3901440" y="39624"/>
                </a:lnTo>
                <a:lnTo>
                  <a:pt x="3904487" y="54863"/>
                </a:lnTo>
                <a:lnTo>
                  <a:pt x="3904487" y="335280"/>
                </a:lnTo>
                <a:lnTo>
                  <a:pt x="3901440" y="347472"/>
                </a:lnTo>
                <a:lnTo>
                  <a:pt x="3898392" y="359663"/>
                </a:lnTo>
                <a:lnTo>
                  <a:pt x="3898392" y="356616"/>
                </a:lnTo>
                <a:lnTo>
                  <a:pt x="3892296" y="368808"/>
                </a:lnTo>
                <a:lnTo>
                  <a:pt x="3883152" y="377952"/>
                </a:lnTo>
                <a:lnTo>
                  <a:pt x="3886200" y="377952"/>
                </a:lnTo>
                <a:lnTo>
                  <a:pt x="3874007" y="387096"/>
                </a:lnTo>
                <a:lnTo>
                  <a:pt x="3877055" y="387096"/>
                </a:lnTo>
                <a:lnTo>
                  <a:pt x="3864864" y="393192"/>
                </a:lnTo>
                <a:lnTo>
                  <a:pt x="3852672" y="396240"/>
                </a:lnTo>
                <a:lnTo>
                  <a:pt x="6096" y="396240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6281569" y="1605578"/>
            <a:ext cx="3485478" cy="379207"/>
          </a:xfrm>
          <a:custGeom>
            <a:avLst/>
            <a:gdLst/>
            <a:ahLst/>
            <a:cxnLst/>
            <a:rect l="l" t="t" r="r" b="b"/>
            <a:pathLst>
              <a:path w="3950208" h="429768">
                <a:moveTo>
                  <a:pt x="24384" y="39624"/>
                </a:moveTo>
                <a:lnTo>
                  <a:pt x="21336" y="39624"/>
                </a:lnTo>
                <a:lnTo>
                  <a:pt x="30479" y="30480"/>
                </a:lnTo>
                <a:lnTo>
                  <a:pt x="39624" y="21336"/>
                </a:lnTo>
                <a:lnTo>
                  <a:pt x="39624" y="24384"/>
                </a:lnTo>
                <a:lnTo>
                  <a:pt x="51815" y="18288"/>
                </a:lnTo>
                <a:lnTo>
                  <a:pt x="48767" y="18288"/>
                </a:lnTo>
                <a:lnTo>
                  <a:pt x="60960" y="12192"/>
                </a:lnTo>
                <a:lnTo>
                  <a:pt x="3910584" y="12192"/>
                </a:lnTo>
                <a:lnTo>
                  <a:pt x="3922776" y="18288"/>
                </a:lnTo>
                <a:lnTo>
                  <a:pt x="3934967" y="24384"/>
                </a:lnTo>
                <a:lnTo>
                  <a:pt x="3931919" y="21336"/>
                </a:lnTo>
                <a:lnTo>
                  <a:pt x="3944112" y="30480"/>
                </a:lnTo>
                <a:lnTo>
                  <a:pt x="3941064" y="30480"/>
                </a:lnTo>
                <a:lnTo>
                  <a:pt x="3950208" y="39624"/>
                </a:lnTo>
                <a:lnTo>
                  <a:pt x="3950208" y="21336"/>
                </a:lnTo>
                <a:lnTo>
                  <a:pt x="3941064" y="12192"/>
                </a:lnTo>
                <a:lnTo>
                  <a:pt x="3928871" y="6096"/>
                </a:lnTo>
                <a:lnTo>
                  <a:pt x="3925823" y="6096"/>
                </a:lnTo>
                <a:lnTo>
                  <a:pt x="3913632" y="0"/>
                </a:lnTo>
                <a:lnTo>
                  <a:pt x="57912" y="0"/>
                </a:lnTo>
                <a:lnTo>
                  <a:pt x="45720" y="6096"/>
                </a:lnTo>
                <a:lnTo>
                  <a:pt x="33527" y="12192"/>
                </a:lnTo>
                <a:lnTo>
                  <a:pt x="21336" y="21336"/>
                </a:lnTo>
                <a:lnTo>
                  <a:pt x="12191" y="33528"/>
                </a:lnTo>
                <a:lnTo>
                  <a:pt x="6096" y="45720"/>
                </a:lnTo>
                <a:lnTo>
                  <a:pt x="0" y="60960"/>
                </a:lnTo>
                <a:lnTo>
                  <a:pt x="0" y="371856"/>
                </a:lnTo>
                <a:lnTo>
                  <a:pt x="6096" y="384048"/>
                </a:lnTo>
                <a:lnTo>
                  <a:pt x="12191" y="396240"/>
                </a:lnTo>
                <a:lnTo>
                  <a:pt x="12191" y="399288"/>
                </a:lnTo>
                <a:lnTo>
                  <a:pt x="21336" y="408432"/>
                </a:lnTo>
                <a:lnTo>
                  <a:pt x="33527" y="417576"/>
                </a:lnTo>
                <a:lnTo>
                  <a:pt x="45720" y="423672"/>
                </a:lnTo>
                <a:lnTo>
                  <a:pt x="45720" y="426720"/>
                </a:lnTo>
                <a:lnTo>
                  <a:pt x="57912" y="429768"/>
                </a:lnTo>
                <a:lnTo>
                  <a:pt x="60960" y="417576"/>
                </a:lnTo>
                <a:lnTo>
                  <a:pt x="64008" y="417576"/>
                </a:lnTo>
                <a:lnTo>
                  <a:pt x="48767" y="414528"/>
                </a:lnTo>
                <a:lnTo>
                  <a:pt x="51815" y="414528"/>
                </a:lnTo>
                <a:lnTo>
                  <a:pt x="39624" y="408432"/>
                </a:lnTo>
                <a:lnTo>
                  <a:pt x="30479" y="399288"/>
                </a:lnTo>
                <a:lnTo>
                  <a:pt x="21336" y="390144"/>
                </a:lnTo>
                <a:lnTo>
                  <a:pt x="24384" y="390144"/>
                </a:lnTo>
                <a:lnTo>
                  <a:pt x="15239" y="377952"/>
                </a:lnTo>
                <a:lnTo>
                  <a:pt x="18287" y="381000"/>
                </a:lnTo>
                <a:lnTo>
                  <a:pt x="12191" y="368808"/>
                </a:lnTo>
                <a:lnTo>
                  <a:pt x="12191" y="60960"/>
                </a:lnTo>
                <a:lnTo>
                  <a:pt x="15239" y="51816"/>
                </a:lnTo>
                <a:lnTo>
                  <a:pt x="24384" y="39624"/>
                </a:lnTo>
                <a:close/>
              </a:path>
            </a:pathLst>
          </a:custGeom>
          <a:solidFill>
            <a:srgbClr val="B5DBD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2978524" y="651061"/>
            <a:ext cx="3828762" cy="38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236" b="1" baseline="3413" dirty="0">
                <a:latin typeface="Calibri"/>
                <a:cs typeface="Calibri"/>
              </a:rPr>
              <a:t>UNBANKED</a:t>
            </a:r>
            <a:r>
              <a:rPr sz="4236" b="1" spc="-135" baseline="3413" dirty="0">
                <a:latin typeface="Calibri"/>
                <a:cs typeface="Calibri"/>
              </a:rPr>
              <a:t> </a:t>
            </a:r>
            <a:r>
              <a:rPr sz="4236" b="1" baseline="3413" dirty="0">
                <a:latin typeface="Calibri"/>
                <a:cs typeface="Calibri"/>
              </a:rPr>
              <a:t>&amp;</a:t>
            </a:r>
            <a:r>
              <a:rPr sz="4236" b="1" spc="-37" baseline="3413" dirty="0">
                <a:latin typeface="Calibri"/>
                <a:cs typeface="Calibri"/>
              </a:rPr>
              <a:t> </a:t>
            </a:r>
            <a:r>
              <a:rPr sz="4236" b="1" baseline="3413" dirty="0">
                <a:latin typeface="Calibri"/>
                <a:cs typeface="Calibri"/>
              </a:rPr>
              <a:t>UNSE</a:t>
            </a:r>
            <a:r>
              <a:rPr sz="4236" b="1" spc="-22" baseline="3413" dirty="0">
                <a:latin typeface="Calibri"/>
                <a:cs typeface="Calibri"/>
              </a:rPr>
              <a:t>R</a:t>
            </a:r>
            <a:r>
              <a:rPr sz="4236" b="1" baseline="3413" dirty="0">
                <a:latin typeface="Calibri"/>
                <a:cs typeface="Calibri"/>
              </a:rPr>
              <a:t>VED</a:t>
            </a:r>
            <a:endParaRPr sz="2824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1062" y="1225250"/>
            <a:ext cx="2319844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="1" spc="-8" baseline="3034" dirty="0">
                <a:latin typeface="Calibri"/>
                <a:cs typeface="Calibri"/>
              </a:rPr>
              <a:t>S</a:t>
            </a:r>
            <a:r>
              <a:rPr sz="2382" b="1" baseline="3034" dirty="0">
                <a:latin typeface="Calibri"/>
                <a:cs typeface="Calibri"/>
              </a:rPr>
              <a:t>eba</a:t>
            </a:r>
            <a:r>
              <a:rPr sz="2382" b="1" spc="8" baseline="3034" dirty="0">
                <a:latin typeface="Calibri"/>
                <a:cs typeface="Calibri"/>
              </a:rPr>
              <a:t>g</a:t>
            </a:r>
            <a:r>
              <a:rPr sz="2382" b="1" spc="-8" baseline="3034" dirty="0">
                <a:latin typeface="Calibri"/>
                <a:cs typeface="Calibri"/>
              </a:rPr>
              <a:t>i</a:t>
            </a:r>
            <a:r>
              <a:rPr sz="2382" b="1" baseline="3034" dirty="0">
                <a:latin typeface="Calibri"/>
                <a:cs typeface="Calibri"/>
              </a:rPr>
              <a:t>an</a:t>
            </a:r>
            <a:r>
              <a:rPr sz="2382" b="1" spc="-26" baseline="3034" dirty="0">
                <a:latin typeface="Calibri"/>
                <a:cs typeface="Calibri"/>
              </a:rPr>
              <a:t> </a:t>
            </a:r>
            <a:r>
              <a:rPr sz="2382" b="1" baseline="3034" dirty="0">
                <a:latin typeface="Calibri"/>
                <a:cs typeface="Calibri"/>
              </a:rPr>
              <a:t>besar</a:t>
            </a:r>
            <a:r>
              <a:rPr sz="2382" b="1" spc="-12" baseline="3034" dirty="0">
                <a:latin typeface="Calibri"/>
                <a:cs typeface="Calibri"/>
              </a:rPr>
              <a:t> </a:t>
            </a:r>
            <a:r>
              <a:rPr sz="2382" b="1" baseline="3034" dirty="0">
                <a:latin typeface="Calibri"/>
                <a:cs typeface="Calibri"/>
              </a:rPr>
              <a:t>ma</a:t>
            </a:r>
            <a:r>
              <a:rPr sz="2382" b="1" spc="-22" baseline="3034" dirty="0">
                <a:latin typeface="Calibri"/>
                <a:cs typeface="Calibri"/>
              </a:rPr>
              <a:t>s</a:t>
            </a:r>
            <a:r>
              <a:rPr sz="2382" b="1" spc="-12" baseline="3034" dirty="0">
                <a:latin typeface="Calibri"/>
                <a:cs typeface="Calibri"/>
              </a:rPr>
              <a:t>y</a:t>
            </a:r>
            <a:r>
              <a:rPr sz="2382" b="1" baseline="3034" dirty="0">
                <a:latin typeface="Calibri"/>
                <a:cs typeface="Calibri"/>
              </a:rPr>
              <a:t>a</a:t>
            </a:r>
            <a:r>
              <a:rPr sz="2382" b="1" spc="-34" baseline="3034" dirty="0">
                <a:latin typeface="Calibri"/>
                <a:cs typeface="Calibri"/>
              </a:rPr>
              <a:t>r</a:t>
            </a:r>
            <a:r>
              <a:rPr sz="2382" b="1" baseline="3034" dirty="0">
                <a:latin typeface="Calibri"/>
                <a:cs typeface="Calibri"/>
              </a:rPr>
              <a:t>a</a:t>
            </a:r>
            <a:r>
              <a:rPr sz="2382" b="1" spc="-22" baseline="3034" dirty="0">
                <a:latin typeface="Calibri"/>
                <a:cs typeface="Calibri"/>
              </a:rPr>
              <a:t>ka</a:t>
            </a:r>
            <a:r>
              <a:rPr sz="2382" b="1" baseline="3034" dirty="0">
                <a:latin typeface="Calibri"/>
                <a:cs typeface="Calibri"/>
              </a:rPr>
              <a:t>t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6987" y="1225250"/>
            <a:ext cx="3937052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="1" baseline="3034" dirty="0">
                <a:latin typeface="Calibri"/>
                <a:cs typeface="Calibri"/>
              </a:rPr>
              <a:t>Indones</a:t>
            </a:r>
            <a:r>
              <a:rPr sz="2382" b="1" spc="-26" baseline="3034" dirty="0">
                <a:latin typeface="Calibri"/>
                <a:cs typeface="Calibri"/>
              </a:rPr>
              <a:t>i</a:t>
            </a:r>
            <a:r>
              <a:rPr sz="2382" b="1" baseline="3034" dirty="0">
                <a:latin typeface="Calibri"/>
                <a:cs typeface="Calibri"/>
              </a:rPr>
              <a:t>a be</a:t>
            </a:r>
            <a:r>
              <a:rPr sz="2382" b="1" spc="-8" baseline="3034" dirty="0">
                <a:latin typeface="Calibri"/>
                <a:cs typeface="Calibri"/>
              </a:rPr>
              <a:t>l</a:t>
            </a:r>
            <a:r>
              <a:rPr sz="2382" b="1" baseline="3034" dirty="0">
                <a:latin typeface="Calibri"/>
                <a:cs typeface="Calibri"/>
              </a:rPr>
              <a:t>um</a:t>
            </a:r>
            <a:r>
              <a:rPr sz="2382" b="1" spc="-4" baseline="3034" dirty="0">
                <a:latin typeface="Calibri"/>
                <a:cs typeface="Calibri"/>
              </a:rPr>
              <a:t> </a:t>
            </a:r>
            <a:r>
              <a:rPr sz="2382" b="1" baseline="3034" dirty="0">
                <a:latin typeface="Calibri"/>
                <a:cs typeface="Calibri"/>
              </a:rPr>
              <a:t>mempe</a:t>
            </a:r>
            <a:r>
              <a:rPr sz="2382" b="1" spc="-8" baseline="3034" dirty="0">
                <a:latin typeface="Calibri"/>
                <a:cs typeface="Calibri"/>
              </a:rPr>
              <a:t>r</a:t>
            </a:r>
            <a:r>
              <a:rPr sz="2382" b="1" baseline="3034" dirty="0">
                <a:latin typeface="Calibri"/>
                <a:cs typeface="Calibri"/>
              </a:rPr>
              <a:t>o</a:t>
            </a:r>
            <a:r>
              <a:rPr sz="2382" b="1" spc="-17" baseline="3034" dirty="0">
                <a:latin typeface="Calibri"/>
                <a:cs typeface="Calibri"/>
              </a:rPr>
              <a:t>l</a:t>
            </a:r>
            <a:r>
              <a:rPr sz="2382" b="1" baseline="3034" dirty="0">
                <a:latin typeface="Calibri"/>
                <a:cs typeface="Calibri"/>
              </a:rPr>
              <a:t>eh</a:t>
            </a:r>
            <a:r>
              <a:rPr sz="2382" b="1" spc="-21" baseline="3034" dirty="0">
                <a:latin typeface="Calibri"/>
                <a:cs typeface="Calibri"/>
              </a:rPr>
              <a:t> </a:t>
            </a:r>
            <a:r>
              <a:rPr sz="2382" b="1" baseline="3034" dirty="0">
                <a:latin typeface="Calibri"/>
                <a:cs typeface="Calibri"/>
              </a:rPr>
              <a:t>jasa </a:t>
            </a:r>
            <a:r>
              <a:rPr sz="2382" b="1" spc="-44" baseline="3034" dirty="0">
                <a:latin typeface="Calibri"/>
                <a:cs typeface="Calibri"/>
              </a:rPr>
              <a:t>k</a:t>
            </a:r>
            <a:r>
              <a:rPr sz="2382" b="1" baseline="3034" dirty="0">
                <a:latin typeface="Calibri"/>
                <a:cs typeface="Calibri"/>
              </a:rPr>
              <a:t>euan</a:t>
            </a:r>
            <a:r>
              <a:rPr sz="2382" b="1" spc="-17" baseline="3034" dirty="0">
                <a:latin typeface="Calibri"/>
                <a:cs typeface="Calibri"/>
              </a:rPr>
              <a:t>g</a:t>
            </a:r>
            <a:r>
              <a:rPr sz="2382" b="1" baseline="3034" dirty="0">
                <a:latin typeface="Calibri"/>
                <a:cs typeface="Calibri"/>
              </a:rPr>
              <a:t>a</a:t>
            </a:r>
            <a:r>
              <a:rPr sz="2382" b="1" spc="-4" baseline="3034" dirty="0">
                <a:latin typeface="Calibri"/>
                <a:cs typeface="Calibri"/>
              </a:rPr>
              <a:t>n</a:t>
            </a:r>
            <a:r>
              <a:rPr sz="2382" b="1" baseline="3034" dirty="0">
                <a:latin typeface="Calibri"/>
                <a:cs typeface="Calibri"/>
              </a:rPr>
              <a:t>…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3300" y="1684198"/>
            <a:ext cx="1350752" cy="245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906"/>
              </a:lnSpc>
              <a:spcBef>
                <a:spcPts val="95"/>
              </a:spcBef>
            </a:pPr>
            <a:r>
              <a:rPr sz="2647" b="1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Penyimpan</a:t>
            </a:r>
            <a:endParaRPr sz="1765">
              <a:latin typeface="Bookman Old Style"/>
              <a:cs typeface="Bookman Old Styl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42947" y="1684198"/>
            <a:ext cx="1216688" cy="245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906"/>
              </a:lnSpc>
              <a:spcBef>
                <a:spcPts val="95"/>
              </a:spcBef>
            </a:pPr>
            <a:r>
              <a:rPr sz="2647" b="1" baseline="1419" dirty="0">
                <a:solidFill>
                  <a:srgbClr val="FFFFFF"/>
                </a:solidFill>
                <a:latin typeface="Bookman Old Style"/>
                <a:cs typeface="Bookman Old Style"/>
              </a:rPr>
              <a:t>Peminjam</a:t>
            </a:r>
            <a:endParaRPr sz="1765">
              <a:latin typeface="Bookman Old Style"/>
              <a:cs typeface="Bookman Old Styl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66630" y="2034092"/>
            <a:ext cx="977861" cy="649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1206" indent="341574" algn="r">
              <a:lnSpc>
                <a:spcPts val="1184"/>
              </a:lnSpc>
              <a:spcBef>
                <a:spcPts val="44"/>
              </a:spcBef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HA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YA</a:t>
            </a:r>
            <a:r>
              <a:rPr sz="971" b="1" spc="-2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17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% </a:t>
            </a:r>
            <a:endParaRPr sz="971">
              <a:latin typeface="Calibri"/>
              <a:cs typeface="Calibri"/>
            </a:endParaRPr>
          </a:p>
          <a:p>
            <a:pPr marR="11206" algn="r">
              <a:lnSpc>
                <a:spcPts val="1184"/>
              </a:lnSpc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12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NJ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AM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DARI </a:t>
            </a:r>
            <a:endParaRPr sz="971">
              <a:latin typeface="Calibri"/>
              <a:cs typeface="Calibri"/>
            </a:endParaRPr>
          </a:p>
          <a:p>
            <a:pPr marR="11206" algn="r">
              <a:lnSpc>
                <a:spcPts val="1184"/>
              </a:lnSpc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BANK,</a:t>
            </a:r>
            <a:r>
              <a:rPr sz="971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40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%</a:t>
            </a: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 T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DAK </a:t>
            </a:r>
            <a:endParaRPr sz="971">
              <a:latin typeface="Calibri"/>
              <a:cs typeface="Calibri"/>
            </a:endParaRPr>
          </a:p>
          <a:p>
            <a:pPr marR="11206" algn="r">
              <a:lnSpc>
                <a:spcPts val="1184"/>
              </a:lnSpc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12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NJ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AM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AMA </a:t>
            </a:r>
            <a:endParaRPr sz="971">
              <a:latin typeface="Calibri"/>
              <a:cs typeface="Calibri"/>
            </a:endParaRPr>
          </a:p>
          <a:p>
            <a:pPr marR="11206" algn="r">
              <a:lnSpc>
                <a:spcPts val="1184"/>
              </a:lnSpc>
            </a:pP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KA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34771" y="2082502"/>
            <a:ext cx="1193380" cy="522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84"/>
              </a:lnSpc>
              <a:spcBef>
                <a:spcPts val="49"/>
              </a:spcBef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HA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YA</a:t>
            </a:r>
            <a:r>
              <a:rPr sz="971" b="1" spc="-22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41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% </a:t>
            </a:r>
            <a:endParaRPr sz="971">
              <a:latin typeface="Calibri"/>
              <a:cs typeface="Calibri"/>
            </a:endParaRPr>
          </a:p>
          <a:p>
            <a:pPr marL="11206">
              <a:lnSpc>
                <a:spcPts val="1184"/>
              </a:lnSpc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MA</a:t>
            </a: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YARAKAT </a:t>
            </a:r>
            <a:endParaRPr sz="971">
              <a:latin typeface="Calibri"/>
              <a:cs typeface="Calibri"/>
            </a:endParaRPr>
          </a:p>
          <a:p>
            <a:pPr marL="11206">
              <a:lnSpc>
                <a:spcPts val="1184"/>
              </a:lnSpc>
            </a:pP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IN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DO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NE</a:t>
            </a: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12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M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IL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KI </a:t>
            </a:r>
            <a:endParaRPr sz="971">
              <a:latin typeface="Calibri"/>
              <a:cs typeface="Calibri"/>
            </a:endParaRPr>
          </a:p>
          <a:p>
            <a:pPr marL="11206">
              <a:lnSpc>
                <a:spcPts val="1184"/>
              </a:lnSpc>
            </a:pP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971" b="1" spc="-8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K</a:t>
            </a:r>
            <a:r>
              <a:rPr sz="971" b="1" spc="-12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NIN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r>
              <a:rPr sz="971" b="1" spc="8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971" b="1" spc="4" dirty="0">
                <a:solidFill>
                  <a:srgbClr val="800000"/>
                </a:solidFill>
                <a:latin typeface="Calibri"/>
                <a:cs typeface="Calibri"/>
              </a:rPr>
              <a:t>T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ABUN</a:t>
            </a:r>
            <a:r>
              <a:rPr sz="971" b="1" spc="-4" dirty="0">
                <a:solidFill>
                  <a:srgbClr val="800000"/>
                </a:solidFill>
                <a:latin typeface="Calibri"/>
                <a:cs typeface="Calibri"/>
              </a:rPr>
              <a:t>G</a:t>
            </a:r>
            <a:r>
              <a:rPr sz="971" b="1" dirty="0">
                <a:solidFill>
                  <a:srgbClr val="800000"/>
                </a:solidFill>
                <a:latin typeface="Calibri"/>
                <a:cs typeface="Calibri"/>
              </a:rPr>
              <a:t>AN</a:t>
            </a:r>
            <a:endParaRPr sz="971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4088" y="5020747"/>
            <a:ext cx="117176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6"/>
              </a:lnSpc>
              <a:spcBef>
                <a:spcPts val="67"/>
              </a:spcBef>
            </a:pPr>
            <a:r>
              <a:rPr sz="123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endParaRPr sz="1235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13394" y="5018057"/>
            <a:ext cx="3426709" cy="545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5613" indent="-204406">
              <a:lnSpc>
                <a:spcPts val="1253"/>
              </a:lnSpc>
              <a:spcBef>
                <a:spcPts val="142"/>
              </a:spcBef>
              <a:tabLst>
                <a:tab pos="212923" algn="l"/>
              </a:tabLst>
            </a:pPr>
            <a:r>
              <a:rPr sz="123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r>
              <a:rPr sz="1235" dirty="0">
                <a:solidFill>
                  <a:srgbClr val="10243F"/>
                </a:solidFill>
                <a:latin typeface="Times New Roman"/>
                <a:cs typeface="Times New Roman"/>
              </a:rPr>
              <a:t>	</a:t>
            </a: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o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r  </a:t>
            </a:r>
            <a:r>
              <a:rPr sz="1235" spc="78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12" dirty="0">
                <a:solidFill>
                  <a:srgbClr val="10243F"/>
                </a:solidFill>
                <a:latin typeface="Calibri"/>
                <a:cs typeface="Calibri"/>
              </a:rPr>
              <a:t>f</a:t>
            </a: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o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</a:t>
            </a:r>
            <a:r>
              <a:rPr sz="1235" spc="17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l  </a:t>
            </a:r>
            <a:r>
              <a:rPr sz="1235" spc="45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mem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ai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n  </a:t>
            </a:r>
            <a:r>
              <a:rPr sz="1235" spc="24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22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an  </a:t>
            </a:r>
            <a:r>
              <a:rPr sz="1235" spc="68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235" spc="22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nt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in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g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alam</a:t>
            </a:r>
            <a:r>
              <a:rPr sz="1235" spc="-18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me</a:t>
            </a:r>
            <a:r>
              <a:rPr sz="1235" spc="-34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3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jama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  <a:p>
            <a:pPr marL="11206" marR="17521">
              <a:lnSpc>
                <a:spcPct val="101725"/>
              </a:lnSpc>
              <a:spcBef>
                <a:spcPts val="74"/>
              </a:spcBef>
            </a:pPr>
            <a:r>
              <a:rPr sz="123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r>
              <a:rPr sz="1235" dirty="0">
                <a:solidFill>
                  <a:srgbClr val="10243F"/>
                </a:solidFill>
                <a:latin typeface="Times New Roman"/>
                <a:cs typeface="Times New Roman"/>
              </a:rPr>
              <a:t>     </a:t>
            </a:r>
            <a:r>
              <a:rPr sz="1235" spc="100" dirty="0">
                <a:solidFill>
                  <a:srgbClr val="10243F"/>
                </a:solidFill>
                <a:latin typeface="Times New Roman"/>
                <a:cs typeface="Times New Roman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Ha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9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17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%</a:t>
            </a:r>
            <a:r>
              <a:rPr sz="1235" spc="9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mem</a:t>
            </a:r>
            <a:r>
              <a:rPr sz="1235" spc="-17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jam</a:t>
            </a:r>
            <a:r>
              <a:rPr sz="1235" spc="7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ari</a:t>
            </a:r>
            <a:r>
              <a:rPr sz="1235" spc="11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b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3105" y="5030097"/>
            <a:ext cx="1469779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4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7,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6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%  </a:t>
            </a:r>
            <a:r>
              <a:rPr sz="1853" spc="160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</a:t>
            </a:r>
            <a:r>
              <a:rPr sz="1853" spc="17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spc="34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7585" y="5030097"/>
            <a:ext cx="1703758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853" spc="22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48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22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in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g  </a:t>
            </a:r>
            <a:r>
              <a:rPr sz="1853" spc="169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spc="-30" baseline="195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17" baseline="1950" dirty="0">
                <a:solidFill>
                  <a:srgbClr val="10243F"/>
                </a:solidFill>
                <a:latin typeface="Calibri"/>
                <a:cs typeface="Calibri"/>
              </a:rPr>
              <a:t>b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spc="-4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an  </a:t>
            </a:r>
            <a:r>
              <a:rPr sz="1853" spc="147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3105" y="5188772"/>
            <a:ext cx="3253193" cy="536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507"/>
              </a:lnSpc>
              <a:spcBef>
                <a:spcPts val="18"/>
              </a:spcBef>
            </a:pP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h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   </a:t>
            </a:r>
            <a:r>
              <a:rPr sz="1235" spc="129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4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1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%   </a:t>
            </a:r>
            <a:r>
              <a:rPr sz="1235" spc="121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me</a:t>
            </a: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m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l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i   </a:t>
            </a:r>
            <a:r>
              <a:rPr sz="1235" spc="103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ni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g   </a:t>
            </a:r>
            <a:r>
              <a:rPr sz="1235" spc="102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bu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 </a:t>
            </a:r>
            <a:endParaRPr sz="1235">
              <a:latin typeface="Calibri"/>
              <a:cs typeface="Calibri"/>
            </a:endParaRPr>
          </a:p>
          <a:p>
            <a:pPr marL="11206">
              <a:lnSpc>
                <a:spcPts val="1507"/>
              </a:lnSpc>
            </a:pP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nd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iri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  <a:p>
            <a:pPr marL="11206" marR="17521">
              <a:lnSpc>
                <a:spcPct val="101725"/>
              </a:lnSpc>
            </a:pP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ki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ar</a:t>
            </a:r>
            <a:r>
              <a:rPr sz="1235" spc="-17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31,9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%</a:t>
            </a:r>
            <a:r>
              <a:rPr sz="1235" spc="4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o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pu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l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1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ak</a:t>
            </a:r>
            <a:r>
              <a:rPr sz="1235" spc="32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me</a:t>
            </a:r>
            <a:r>
              <a:rPr sz="1235" spc="-12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b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un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4088" y="5537114"/>
            <a:ext cx="117176" cy="377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6"/>
              </a:lnSpc>
              <a:spcBef>
                <a:spcPts val="67"/>
              </a:spcBef>
            </a:pPr>
            <a:r>
              <a:rPr sz="123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endParaRPr sz="1235">
              <a:latin typeface="Wingdings"/>
              <a:cs typeface="Wingdings"/>
            </a:endParaRPr>
          </a:p>
          <a:p>
            <a:pPr marL="11206">
              <a:lnSpc>
                <a:spcPct val="92488"/>
              </a:lnSpc>
              <a:spcBef>
                <a:spcPts val="126"/>
              </a:spcBef>
            </a:pPr>
            <a:r>
              <a:rPr sz="123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endParaRPr sz="1235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395" y="5572076"/>
            <a:ext cx="887579" cy="187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16"/>
              </a:lnSpc>
              <a:spcBef>
                <a:spcPts val="71"/>
              </a:spcBef>
            </a:pPr>
            <a:r>
              <a:rPr sz="1853" baseline="2145" dirty="0">
                <a:solidFill>
                  <a:srgbClr val="10243F"/>
                </a:solidFill>
                <a:latin typeface="Wingdings"/>
                <a:cs typeface="Wingdings"/>
              </a:rPr>
              <a:t></a:t>
            </a:r>
            <a:r>
              <a:rPr sz="1853" baseline="2070" dirty="0">
                <a:solidFill>
                  <a:srgbClr val="10243F"/>
                </a:solidFill>
                <a:latin typeface="Times New Roman"/>
                <a:cs typeface="Times New Roman"/>
              </a:rPr>
              <a:t>     </a:t>
            </a:r>
            <a:r>
              <a:rPr sz="1853" spc="100" baseline="2070" dirty="0">
                <a:solidFill>
                  <a:srgbClr val="10243F"/>
                </a:solidFill>
                <a:latin typeface="Times New Roman"/>
                <a:cs typeface="Times New Roman"/>
              </a:rPr>
              <a:t> </a:t>
            </a:r>
            <a:r>
              <a:rPr sz="1853" spc="-22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4" baseline="1950" dirty="0">
                <a:solidFill>
                  <a:srgbClr val="10243F"/>
                </a:solidFill>
                <a:latin typeface="Calibri"/>
                <a:cs typeface="Calibri"/>
              </a:rPr>
              <a:t>l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2" baseline="1950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1166" y="5581426"/>
            <a:ext cx="420788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853" spc="22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3670" y="5581426"/>
            <a:ext cx="770532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me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ru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5795" y="5581426"/>
            <a:ext cx="453182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ala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573" y="5581426"/>
            <a:ext cx="454907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853" spc="-30" baseline="195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853" spc="26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ma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3105" y="5745480"/>
            <a:ext cx="2808607" cy="337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253"/>
              </a:lnSpc>
              <a:spcBef>
                <a:spcPts val="67"/>
              </a:spcBef>
            </a:pPr>
            <a:r>
              <a:rPr sz="1235" spc="8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l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an  </a:t>
            </a:r>
            <a:r>
              <a:rPr sz="1235" spc="139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235" spc="-3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ma  </a:t>
            </a:r>
            <a:r>
              <a:rPr sz="1235" spc="123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ti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ak  </a:t>
            </a:r>
            <a:r>
              <a:rPr sz="1235" spc="153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m</a:t>
            </a:r>
            <a:r>
              <a:rPr sz="1235" spc="17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17" dirty="0">
                <a:solidFill>
                  <a:srgbClr val="10243F"/>
                </a:solidFill>
                <a:latin typeface="Calibri"/>
                <a:cs typeface="Calibri"/>
              </a:rPr>
              <a:t>b</a:t>
            </a:r>
            <a:r>
              <a:rPr sz="1235" spc="12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g  </a:t>
            </a:r>
            <a:r>
              <a:rPr sz="1235" spc="119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l</a:t>
            </a:r>
            <a:r>
              <a:rPr sz="1235" spc="26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h mem</a:t>
            </a:r>
            <a:r>
              <a:rPr sz="1235" spc="-17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li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235" spc="1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u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235" spc="-4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235" spc="5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an</a:t>
            </a:r>
            <a:r>
              <a:rPr sz="1235" spc="-5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235" spc="-8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er</a:t>
            </a:r>
            <a:r>
              <a:rPr sz="1235" spc="-48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235" dirty="0">
                <a:solidFill>
                  <a:srgbClr val="10243F"/>
                </a:solidFill>
                <a:latin typeface="Calibri"/>
                <a:cs typeface="Calibri"/>
              </a:rPr>
              <a:t>erjaan.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6912" y="5745480"/>
            <a:ext cx="363559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ti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d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ak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7789" y="5742790"/>
            <a:ext cx="2611484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me</a:t>
            </a:r>
            <a:r>
              <a:rPr sz="1853" spc="-12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4" baseline="1950" dirty="0">
                <a:solidFill>
                  <a:srgbClr val="10243F"/>
                </a:solidFill>
                <a:latin typeface="Calibri"/>
                <a:cs typeface="Calibri"/>
              </a:rPr>
              <a:t>p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ma</a:t>
            </a:r>
            <a:r>
              <a:rPr sz="1853" spc="-17" baseline="1950" dirty="0">
                <a:solidFill>
                  <a:srgbClr val="10243F"/>
                </a:solidFill>
                <a:latin typeface="Calibri"/>
                <a:cs typeface="Calibri"/>
              </a:rPr>
              <a:t>s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y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2" baseline="1950" dirty="0">
                <a:solidFill>
                  <a:srgbClr val="10243F"/>
                </a:solidFill>
                <a:latin typeface="Calibri"/>
                <a:cs typeface="Calibri"/>
              </a:rPr>
              <a:t>r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k</a:t>
            </a:r>
            <a:r>
              <a:rPr sz="1853" spc="-17" baseline="1950" dirty="0">
                <a:solidFill>
                  <a:srgbClr val="10243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t</a:t>
            </a:r>
            <a:r>
              <a:rPr sz="1853" spc="-9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e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spc="12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spc="-26" baseline="1950" dirty="0">
                <a:solidFill>
                  <a:srgbClr val="10243F"/>
                </a:solidFill>
                <a:latin typeface="Calibri"/>
                <a:cs typeface="Calibri"/>
              </a:rPr>
              <a:t>g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an</a:t>
            </a:r>
            <a:r>
              <a:rPr sz="1853" spc="16" baseline="1950" dirty="0">
                <a:solidFill>
                  <a:srgbClr val="10243F"/>
                </a:solidFill>
                <a:latin typeface="Calibri"/>
                <a:cs typeface="Calibri"/>
              </a:rPr>
              <a:t> 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mem</a:t>
            </a:r>
            <a:r>
              <a:rPr sz="1853" spc="-17" baseline="1950" dirty="0">
                <a:solidFill>
                  <a:srgbClr val="10243F"/>
                </a:solidFill>
                <a:latin typeface="Calibri"/>
                <a:cs typeface="Calibri"/>
              </a:rPr>
              <a:t>i</a:t>
            </a:r>
            <a:r>
              <a:rPr sz="1853" spc="-8" baseline="1950" dirty="0">
                <a:solidFill>
                  <a:srgbClr val="10243F"/>
                </a:solidFill>
                <a:latin typeface="Calibri"/>
                <a:cs typeface="Calibri"/>
              </a:rPr>
              <a:t>n</a:t>
            </a:r>
            <a:r>
              <a:rPr sz="1853" baseline="1950" dirty="0">
                <a:solidFill>
                  <a:srgbClr val="10243F"/>
                </a:solidFill>
                <a:latin typeface="Calibri"/>
                <a:cs typeface="Calibri"/>
              </a:rPr>
              <a:t>jam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0253" y="6286052"/>
            <a:ext cx="3347662" cy="135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993"/>
              </a:lnSpc>
              <a:spcBef>
                <a:spcPts val="49"/>
              </a:spcBef>
            </a:pPr>
            <a:r>
              <a:rPr sz="1324" spc="-4" baseline="273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ou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rc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324" spc="-22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:</a:t>
            </a:r>
            <a:r>
              <a:rPr sz="1324" spc="-11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Im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p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ov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ng</a:t>
            </a:r>
            <a:r>
              <a:rPr sz="1324" spc="144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-4" baseline="2730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cc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324" spc="-8" baseline="273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324" spc="-32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to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-4" baseline="2730" dirty="0">
                <a:solidFill>
                  <a:srgbClr val="800000"/>
                </a:solidFill>
                <a:latin typeface="Calibri"/>
                <a:cs typeface="Calibri"/>
              </a:rPr>
              <a:t>F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nanc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al</a:t>
            </a:r>
            <a:r>
              <a:rPr sz="1324" spc="-62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-4" baseline="273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e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v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es</a:t>
            </a:r>
            <a:r>
              <a:rPr sz="1324" spc="-31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n</a:t>
            </a:r>
            <a:r>
              <a:rPr sz="1324" spc="-6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ndone</a:t>
            </a:r>
            <a:r>
              <a:rPr sz="1324" spc="-12" baseline="2730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i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a,</a:t>
            </a:r>
            <a:r>
              <a:rPr sz="1324" spc="-40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spc="-8" baseline="2730" dirty="0">
                <a:solidFill>
                  <a:srgbClr val="800000"/>
                </a:solidFill>
                <a:latin typeface="Calibri"/>
                <a:cs typeface="Calibri"/>
              </a:rPr>
              <a:t>W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o</a:t>
            </a:r>
            <a:r>
              <a:rPr sz="1324" spc="4" baseline="2730" dirty="0">
                <a:solidFill>
                  <a:srgbClr val="800000"/>
                </a:solidFill>
                <a:latin typeface="Calibri"/>
                <a:cs typeface="Calibri"/>
              </a:rPr>
              <a:t>r</a:t>
            </a:r>
            <a:r>
              <a:rPr sz="1324" spc="8" baseline="2730" dirty="0">
                <a:solidFill>
                  <a:srgbClr val="800000"/>
                </a:solidFill>
                <a:latin typeface="Calibri"/>
                <a:cs typeface="Calibri"/>
              </a:rPr>
              <a:t>l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sz="1324" spc="-28" baseline="27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324" baseline="2730" dirty="0">
                <a:solidFill>
                  <a:srgbClr val="800000"/>
                </a:solidFill>
                <a:latin typeface="Calibri"/>
                <a:cs typeface="Calibri"/>
              </a:rPr>
              <a:t>Bank</a:t>
            </a:r>
            <a:endParaRPr sz="88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29637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6" y="1193427"/>
            <a:ext cx="6723529" cy="4471147"/>
          </a:xfrm>
          <a:prstGeom prst="rect">
            <a:avLst/>
          </a:prstGeom>
        </p:spPr>
      </p:pic>
      <p:sp>
        <p:nvSpPr>
          <p:cNvPr id="3" name="object 4"/>
          <p:cNvSpPr txBox="1"/>
          <p:nvPr/>
        </p:nvSpPr>
        <p:spPr>
          <a:xfrm>
            <a:off x="2965077" y="605117"/>
            <a:ext cx="6223747" cy="37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765" b="1" spc="-79" baseline="3413" dirty="0">
                <a:latin typeface="Calibri"/>
                <a:cs typeface="Calibri"/>
              </a:rPr>
              <a:t>T</a:t>
            </a:r>
            <a:r>
              <a:rPr sz="4765" b="1" baseline="3413" dirty="0">
                <a:latin typeface="Calibri"/>
                <a:cs typeface="Calibri"/>
              </a:rPr>
              <a:t>O</a:t>
            </a:r>
            <a:r>
              <a:rPr sz="4765" b="1" spc="-56" baseline="3413" dirty="0">
                <a:latin typeface="Calibri"/>
                <a:cs typeface="Calibri"/>
              </a:rPr>
              <a:t>D</a:t>
            </a:r>
            <a:r>
              <a:rPr sz="4765" b="1" spc="-224" baseline="3413" dirty="0">
                <a:latin typeface="Calibri"/>
                <a:cs typeface="Calibri"/>
              </a:rPr>
              <a:t>A</a:t>
            </a:r>
            <a:r>
              <a:rPr sz="4765" b="1" baseline="3413" dirty="0">
                <a:latin typeface="Calibri"/>
                <a:cs typeface="Calibri"/>
              </a:rPr>
              <a:t>Y</a:t>
            </a:r>
            <a:r>
              <a:rPr sz="4765" b="1" spc="-82" baseline="3413" dirty="0">
                <a:latin typeface="Calibri"/>
                <a:cs typeface="Calibri"/>
              </a:rPr>
              <a:t> </a:t>
            </a:r>
            <a:r>
              <a:rPr sz="4765" b="1" baseline="3413" dirty="0">
                <a:latin typeface="Calibri"/>
                <a:cs typeface="Calibri"/>
              </a:rPr>
              <a:t>BANK</a:t>
            </a:r>
            <a:r>
              <a:rPr sz="4765" b="1" spc="-4" baseline="3413" dirty="0">
                <a:latin typeface="Calibri"/>
                <a:cs typeface="Calibri"/>
              </a:rPr>
              <a:t>I</a:t>
            </a:r>
            <a:r>
              <a:rPr sz="4765" b="1" baseline="3413" dirty="0">
                <a:latin typeface="Calibri"/>
                <a:cs typeface="Calibri"/>
              </a:rPr>
              <a:t>NG</a:t>
            </a:r>
            <a:r>
              <a:rPr sz="4765" b="1" spc="-101" baseline="3413" dirty="0">
                <a:latin typeface="Calibri"/>
                <a:cs typeface="Calibri"/>
              </a:rPr>
              <a:t> </a:t>
            </a:r>
            <a:r>
              <a:rPr sz="4765" b="1" baseline="3413" dirty="0">
                <a:latin typeface="Calibri"/>
                <a:cs typeface="Calibri"/>
              </a:rPr>
              <a:t>CHALLENG</a:t>
            </a:r>
            <a:r>
              <a:rPr sz="4765" b="1" spc="-8" baseline="3413" dirty="0">
                <a:latin typeface="Calibri"/>
                <a:cs typeface="Calibri"/>
              </a:rPr>
              <a:t>E</a:t>
            </a:r>
            <a:r>
              <a:rPr sz="4765" b="1" baseline="3413" dirty="0">
                <a:latin typeface="Calibri"/>
                <a:cs typeface="Calibri"/>
              </a:rPr>
              <a:t>S</a:t>
            </a:r>
            <a:endParaRPr sz="3177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9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2314687" y="1968649"/>
            <a:ext cx="7613725" cy="4378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532530" y="2412401"/>
            <a:ext cx="3025588" cy="462579"/>
          </a:xfrm>
          <a:custGeom>
            <a:avLst/>
            <a:gdLst/>
            <a:ahLst/>
            <a:cxnLst/>
            <a:rect l="l" t="t" r="r" b="b"/>
            <a:pathLst>
              <a:path w="3429000" h="524256">
                <a:moveTo>
                  <a:pt x="0" y="0"/>
                </a:moveTo>
                <a:lnTo>
                  <a:pt x="0" y="524256"/>
                </a:lnTo>
                <a:lnTo>
                  <a:pt x="3429000" y="524256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2392680" y="1333948"/>
            <a:ext cx="7360920" cy="605118"/>
          </a:xfrm>
          <a:custGeom>
            <a:avLst/>
            <a:gdLst/>
            <a:ahLst/>
            <a:cxnLst/>
            <a:rect l="l" t="t" r="r" b="b"/>
            <a:pathLst>
              <a:path w="8342376" h="685800">
                <a:moveTo>
                  <a:pt x="0" y="112775"/>
                </a:moveTo>
                <a:lnTo>
                  <a:pt x="0" y="569976"/>
                </a:lnTo>
                <a:lnTo>
                  <a:pt x="501" y="580846"/>
                </a:lnTo>
                <a:lnTo>
                  <a:pt x="12268" y="622095"/>
                </a:lnTo>
                <a:lnTo>
                  <a:pt x="37137" y="655411"/>
                </a:lnTo>
                <a:lnTo>
                  <a:pt x="71756" y="677684"/>
                </a:lnTo>
                <a:lnTo>
                  <a:pt x="112776" y="685800"/>
                </a:lnTo>
                <a:lnTo>
                  <a:pt x="8226552" y="685800"/>
                </a:lnTo>
                <a:lnTo>
                  <a:pt x="8267397" y="678403"/>
                </a:lnTo>
                <a:lnTo>
                  <a:pt x="8302921" y="657085"/>
                </a:lnTo>
                <a:lnTo>
                  <a:pt x="8328606" y="624829"/>
                </a:lnTo>
                <a:lnTo>
                  <a:pt x="8341459" y="584625"/>
                </a:lnTo>
                <a:lnTo>
                  <a:pt x="8342376" y="569976"/>
                </a:lnTo>
                <a:lnTo>
                  <a:pt x="8342376" y="112775"/>
                </a:lnTo>
                <a:lnTo>
                  <a:pt x="8335621" y="75248"/>
                </a:lnTo>
                <a:lnTo>
                  <a:pt x="8314499" y="39913"/>
                </a:lnTo>
                <a:lnTo>
                  <a:pt x="8282052" y="14026"/>
                </a:lnTo>
                <a:lnTo>
                  <a:pt x="8241392" y="938"/>
                </a:lnTo>
                <a:lnTo>
                  <a:pt x="8226552" y="0"/>
                </a:lnTo>
                <a:lnTo>
                  <a:pt x="112776" y="0"/>
                </a:lnTo>
                <a:lnTo>
                  <a:pt x="64132" y="11508"/>
                </a:lnTo>
                <a:lnTo>
                  <a:pt x="30830" y="36316"/>
                </a:lnTo>
                <a:lnTo>
                  <a:pt x="8289" y="71235"/>
                </a:lnTo>
                <a:lnTo>
                  <a:pt x="0" y="112775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6356873" y="3555401"/>
            <a:ext cx="3523129" cy="567466"/>
          </a:xfrm>
          <a:custGeom>
            <a:avLst/>
            <a:gdLst/>
            <a:ahLst/>
            <a:cxnLst/>
            <a:rect l="l" t="t" r="r" b="b"/>
            <a:pathLst>
              <a:path w="3992879" h="643127">
                <a:moveTo>
                  <a:pt x="0" y="109728"/>
                </a:moveTo>
                <a:lnTo>
                  <a:pt x="0" y="536448"/>
                </a:lnTo>
                <a:lnTo>
                  <a:pt x="739" y="549723"/>
                </a:lnTo>
                <a:lnTo>
                  <a:pt x="13565" y="590232"/>
                </a:lnTo>
                <a:lnTo>
                  <a:pt x="40078" y="621102"/>
                </a:lnTo>
                <a:lnTo>
                  <a:pt x="77331" y="639385"/>
                </a:lnTo>
                <a:lnTo>
                  <a:pt x="106680" y="643128"/>
                </a:lnTo>
                <a:lnTo>
                  <a:pt x="3886200" y="643128"/>
                </a:lnTo>
                <a:lnTo>
                  <a:pt x="3926135" y="635503"/>
                </a:lnTo>
                <a:lnTo>
                  <a:pt x="3960662" y="613225"/>
                </a:lnTo>
                <a:lnTo>
                  <a:pt x="3984187" y="579225"/>
                </a:lnTo>
                <a:lnTo>
                  <a:pt x="3992879" y="536448"/>
                </a:lnTo>
                <a:lnTo>
                  <a:pt x="3992877" y="108965"/>
                </a:lnTo>
                <a:lnTo>
                  <a:pt x="3984148" y="66372"/>
                </a:lnTo>
                <a:lnTo>
                  <a:pt x="3961013" y="31756"/>
                </a:lnTo>
                <a:lnTo>
                  <a:pt x="3927141" y="8503"/>
                </a:lnTo>
                <a:lnTo>
                  <a:pt x="3886200" y="0"/>
                </a:lnTo>
                <a:lnTo>
                  <a:pt x="105917" y="2"/>
                </a:lnTo>
                <a:lnTo>
                  <a:pt x="63811" y="8781"/>
                </a:lnTo>
                <a:lnTo>
                  <a:pt x="30241" y="32252"/>
                </a:lnTo>
                <a:lnTo>
                  <a:pt x="8030" y="67030"/>
                </a:lnTo>
                <a:lnTo>
                  <a:pt x="0" y="109728"/>
                </a:lnTo>
                <a:close/>
              </a:path>
            </a:pathLst>
          </a:custGeom>
          <a:solidFill>
            <a:srgbClr val="F69546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2973145" y="677956"/>
            <a:ext cx="4774688" cy="380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960"/>
              </a:lnSpc>
              <a:spcBef>
                <a:spcPts val="147"/>
              </a:spcBef>
            </a:pPr>
            <a:r>
              <a:rPr sz="4236" b="1" spc="-8" baseline="3413" dirty="0">
                <a:latin typeface="Calibri"/>
                <a:cs typeface="Calibri"/>
              </a:rPr>
              <a:t>I</a:t>
            </a:r>
            <a:r>
              <a:rPr sz="4236" b="1" baseline="3413" dirty="0">
                <a:latin typeface="Calibri"/>
                <a:cs typeface="Calibri"/>
              </a:rPr>
              <a:t>ndonesia</a:t>
            </a:r>
            <a:r>
              <a:rPr sz="4236" b="1" spc="-114" baseline="3413" dirty="0">
                <a:latin typeface="Calibri"/>
                <a:cs typeface="Calibri"/>
              </a:rPr>
              <a:t> </a:t>
            </a:r>
            <a:r>
              <a:rPr sz="4236" b="1" baseline="3413" dirty="0">
                <a:latin typeface="Calibri"/>
                <a:cs typeface="Calibri"/>
              </a:rPr>
              <a:t>Banking</a:t>
            </a:r>
            <a:r>
              <a:rPr sz="4236" b="1" spc="-71" baseline="3413" dirty="0">
                <a:latin typeface="Calibri"/>
                <a:cs typeface="Calibri"/>
              </a:rPr>
              <a:t> </a:t>
            </a:r>
            <a:r>
              <a:rPr sz="4236" b="1" spc="-8" baseline="3413" dirty="0">
                <a:latin typeface="Calibri"/>
                <a:cs typeface="Calibri"/>
              </a:rPr>
              <a:t>I</a:t>
            </a:r>
            <a:r>
              <a:rPr sz="4236" b="1" baseline="3413" dirty="0">
                <a:latin typeface="Calibri"/>
                <a:cs typeface="Calibri"/>
              </a:rPr>
              <a:t>ndu</a:t>
            </a:r>
            <a:r>
              <a:rPr sz="4236" b="1" spc="-66" baseline="3413" dirty="0">
                <a:latin typeface="Calibri"/>
                <a:cs typeface="Calibri"/>
              </a:rPr>
              <a:t>s</a:t>
            </a:r>
            <a:r>
              <a:rPr sz="4236" b="1" baseline="3413" dirty="0">
                <a:latin typeface="Calibri"/>
                <a:cs typeface="Calibri"/>
              </a:rPr>
              <a:t>t</a:t>
            </a:r>
            <a:r>
              <a:rPr sz="4236" b="1" spc="12" baseline="3413" dirty="0">
                <a:latin typeface="Calibri"/>
                <a:cs typeface="Calibri"/>
              </a:rPr>
              <a:t>r</a:t>
            </a:r>
            <a:r>
              <a:rPr sz="4236" b="1" baseline="3413" dirty="0">
                <a:latin typeface="Calibri"/>
                <a:cs typeface="Calibri"/>
              </a:rPr>
              <a:t>y</a:t>
            </a:r>
            <a:r>
              <a:rPr sz="4236" b="1" spc="-57" baseline="3413" dirty="0">
                <a:latin typeface="Calibri"/>
                <a:cs typeface="Calibri"/>
              </a:rPr>
              <a:t> </a:t>
            </a:r>
            <a:r>
              <a:rPr sz="4236" b="1" spc="-8" baseline="3413" dirty="0">
                <a:latin typeface="Calibri"/>
                <a:cs typeface="Calibri"/>
              </a:rPr>
              <a:t>(</a:t>
            </a:r>
            <a:r>
              <a:rPr sz="4236" b="1" baseline="3413" dirty="0">
                <a:latin typeface="Calibri"/>
                <a:cs typeface="Calibri"/>
              </a:rPr>
              <a:t>#1)</a:t>
            </a:r>
            <a:endParaRPr sz="2824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2688" y="1466626"/>
            <a:ext cx="6793306" cy="36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41"/>
              </a:lnSpc>
              <a:spcBef>
                <a:spcPts val="67"/>
              </a:spcBef>
            </a:pP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ue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53" b="1" spc="10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30" baseline="195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853" b="1" spc="-19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17" baseline="19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56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853" b="1" spc="-19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em</a:t>
            </a:r>
            <a:r>
              <a:rPr sz="1853" b="1" spc="19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pemb</a:t>
            </a:r>
            <a:r>
              <a:rPr sz="1853" b="1" spc="-26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30" baseline="195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69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onal</a:t>
            </a:r>
            <a:r>
              <a:rPr sz="1853" b="1" spc="-7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17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men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et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55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pene</a:t>
            </a:r>
            <a:r>
              <a:rPr sz="1853" b="1" spc="-26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59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ess</a:t>
            </a:r>
            <a:r>
              <a:rPr sz="1853" b="1" spc="-10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sh</a:t>
            </a:r>
            <a:endParaRPr sz="1235">
              <a:latin typeface="Calibri"/>
              <a:cs typeface="Calibri"/>
            </a:endParaRPr>
          </a:p>
          <a:p>
            <a:pPr marL="838200" marR="848462" algn="ctr">
              <a:lnSpc>
                <a:spcPts val="1482"/>
              </a:lnSpc>
              <a:spcBef>
                <a:spcPts val="7"/>
              </a:spcBef>
            </a:pP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so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ety</a:t>
            </a:r>
            <a:r>
              <a:rPr sz="1853" b="1" spc="-35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28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53" b="1" spc="-7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23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spc="-22" baseline="1950" dirty="0">
                <a:solidFill>
                  <a:srgbClr val="333333"/>
                </a:solidFill>
                <a:latin typeface="Calibri"/>
                <a:cs typeface="Calibri"/>
              </a:rPr>
              <a:t>nt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si</a:t>
            </a:r>
            <a:r>
              <a:rPr sz="1853" b="1" spc="-6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39" baseline="19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53" b="1" spc="-20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berb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spc="-53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853" b="1" spc="-8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853" b="1" spc="-3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17" baseline="1950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spc="8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853" b="1" spc="-54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53" b="1" spc="-23" baseline="19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53" b="1" spc="-12" baseline="195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53" b="1" spc="4" baseline="1950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53" b="1" spc="-4" baseline="195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53" b="1" baseline="1950" dirty="0">
                <a:solidFill>
                  <a:srgbClr val="333333"/>
                </a:solidFill>
                <a:latin typeface="Calibri"/>
                <a:cs typeface="Calibri"/>
              </a:rPr>
              <a:t>on.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0555" y="3610088"/>
            <a:ext cx="3187774" cy="481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 marR="25263">
              <a:lnSpc>
                <a:spcPts val="1165"/>
              </a:lnSpc>
              <a:spcBef>
                <a:spcPts val="58"/>
              </a:spcBef>
            </a:pP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Jan</a:t>
            </a:r>
            <a:r>
              <a:rPr sz="1588" spc="4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26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anjang</a:t>
            </a:r>
            <a:r>
              <a:rPr sz="1588" spc="-4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588" spc="48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88" spc="-4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1588" spc="52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059">
              <a:latin typeface="Calibri"/>
              <a:cs typeface="Calibri"/>
            </a:endParaRPr>
          </a:p>
          <a:p>
            <a:pPr marL="11206">
              <a:lnSpc>
                <a:spcPts val="1306"/>
              </a:lnSpc>
              <a:spcBef>
                <a:spcPts val="7"/>
              </a:spcBef>
            </a:pPr>
            <a:r>
              <a:rPr sz="1588" spc="149" baseline="2452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spc="-22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12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spc="191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spc="4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uk</a:t>
            </a:r>
            <a:r>
              <a:rPr sz="1588" spc="4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ur S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588" spc="17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pemb</a:t>
            </a:r>
            <a:r>
              <a:rPr sz="1588" spc="-26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spc="21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endParaRPr sz="1059">
              <a:latin typeface="Calibri"/>
              <a:cs typeface="Calibri"/>
            </a:endParaRPr>
          </a:p>
          <a:p>
            <a:pPr marL="11206" marR="25263">
              <a:lnSpc>
                <a:spcPts val="1271"/>
              </a:lnSpc>
            </a:pPr>
            <a:r>
              <a:rPr sz="1588" spc="149" baseline="2452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88" spc="4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34" baseline="227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eamanan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588" spc="17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17" baseline="22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emb</a:t>
            </a:r>
            <a:r>
              <a:rPr sz="1588" spc="-22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12" baseline="22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88" spc="-30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588" spc="8" baseline="2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88" spc="-26" baseline="22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88" spc="12" baseline="227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88" spc="-8" baseline="227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588" baseline="2275" dirty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2536" y="6073589"/>
            <a:ext cx="1615840" cy="178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spc="8" baseline="1950" dirty="0">
                <a:latin typeface="Calibri"/>
                <a:cs typeface="Calibri"/>
              </a:rPr>
              <a:t>S</a:t>
            </a:r>
            <a:r>
              <a:rPr sz="1853" spc="-8" baseline="1950" dirty="0">
                <a:latin typeface="Calibri"/>
                <a:cs typeface="Calibri"/>
              </a:rPr>
              <a:t>u</a:t>
            </a:r>
            <a:r>
              <a:rPr sz="1853" baseline="1950" dirty="0">
                <a:latin typeface="Calibri"/>
                <a:cs typeface="Calibri"/>
              </a:rPr>
              <a:t>m</a:t>
            </a:r>
            <a:r>
              <a:rPr sz="1853" spc="-17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er</a:t>
            </a:r>
            <a:r>
              <a:rPr sz="1853" spc="-21" baseline="1950" dirty="0">
                <a:latin typeface="Calibri"/>
                <a:cs typeface="Calibri"/>
              </a:rPr>
              <a:t> </a:t>
            </a:r>
            <a:r>
              <a:rPr sz="1853" baseline="1950" dirty="0">
                <a:latin typeface="Calibri"/>
                <a:cs typeface="Calibri"/>
              </a:rPr>
              <a:t>:</a:t>
            </a:r>
            <a:r>
              <a:rPr sz="1853" spc="5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B</a:t>
            </a:r>
            <a:r>
              <a:rPr sz="1853" baseline="1950" dirty="0">
                <a:latin typeface="Calibri"/>
                <a:cs typeface="Calibri"/>
              </a:rPr>
              <a:t>a</a:t>
            </a:r>
            <a:r>
              <a:rPr sz="1853" spc="-4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k</a:t>
            </a:r>
            <a:r>
              <a:rPr sz="1853" spc="-15" baseline="1950" dirty="0">
                <a:latin typeface="Calibri"/>
                <a:cs typeface="Calibri"/>
              </a:rPr>
              <a:t> </a:t>
            </a:r>
            <a:r>
              <a:rPr sz="1853" spc="8" baseline="1950" dirty="0">
                <a:latin typeface="Calibri"/>
                <a:cs typeface="Calibri"/>
              </a:rPr>
              <a:t>I</a:t>
            </a:r>
            <a:r>
              <a:rPr sz="1853" spc="-8" baseline="1950" dirty="0">
                <a:latin typeface="Calibri"/>
                <a:cs typeface="Calibri"/>
              </a:rPr>
              <a:t>nd</a:t>
            </a:r>
            <a:r>
              <a:rPr sz="1853" spc="8" baseline="1950" dirty="0">
                <a:latin typeface="Calibri"/>
                <a:cs typeface="Calibri"/>
              </a:rPr>
              <a:t>o</a:t>
            </a:r>
            <a:r>
              <a:rPr sz="1853" spc="-8" baseline="1950" dirty="0">
                <a:latin typeface="Calibri"/>
                <a:cs typeface="Calibri"/>
              </a:rPr>
              <a:t>n</a:t>
            </a:r>
            <a:r>
              <a:rPr sz="1853" baseline="1950" dirty="0">
                <a:latin typeface="Calibri"/>
                <a:cs typeface="Calibri"/>
              </a:rPr>
              <a:t>e</a:t>
            </a:r>
            <a:r>
              <a:rPr sz="1853" spc="8" baseline="1950" dirty="0">
                <a:latin typeface="Calibri"/>
                <a:cs typeface="Calibri"/>
              </a:rPr>
              <a:t>s</a:t>
            </a:r>
            <a:r>
              <a:rPr sz="1853" spc="-4" baseline="1950" dirty="0">
                <a:latin typeface="Calibri"/>
                <a:cs typeface="Calibri"/>
              </a:rPr>
              <a:t>i</a:t>
            </a:r>
            <a:r>
              <a:rPr sz="1853" baseline="1950" dirty="0">
                <a:latin typeface="Calibri"/>
                <a:cs typeface="Calibri"/>
              </a:rPr>
              <a:t>a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2530" y="2412402"/>
            <a:ext cx="3025588" cy="462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7">
              <a:lnSpc>
                <a:spcPct val="101725"/>
              </a:lnSpc>
              <a:spcBef>
                <a:spcPts val="304"/>
              </a:spcBef>
            </a:pPr>
            <a:r>
              <a:rPr sz="1235" b="1" spc="-8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235" b="1" spc="-1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sz="1235" b="1" spc="-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35" b="1" spc="-2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35" b="1" spc="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1235" b="1" spc="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35" b="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uepr</a:t>
            </a:r>
            <a:r>
              <a:rPr sz="1235" b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35" b="1" spc="-2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35" b="1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35" b="1" spc="-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35" b="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35" b="1" spc="-22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235" b="1" spc="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35" b="1" spc="-1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emb</a:t>
            </a:r>
            <a:r>
              <a:rPr sz="1235" b="1" spc="-2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35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35" b="1" spc="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35" b="1" spc="-1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35" b="1" spc="8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  <a:p>
            <a:pPr marL="80687">
              <a:lnSpc>
                <a:spcPts val="1482"/>
              </a:lnSpc>
              <a:spcBef>
                <a:spcPts val="74"/>
              </a:spcBef>
            </a:pP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3" b="1" spc="4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53" b="1" spc="-8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onal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15261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2667000" y="6139927"/>
            <a:ext cx="4765638" cy="255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2667000" y="3974951"/>
            <a:ext cx="5526741" cy="2251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2656243" y="6215231"/>
            <a:ext cx="2476947" cy="190948"/>
          </a:xfrm>
          <a:custGeom>
            <a:avLst/>
            <a:gdLst/>
            <a:ahLst/>
            <a:cxnLst/>
            <a:rect l="l" t="t" r="r" b="b"/>
            <a:pathLst>
              <a:path w="2807207" h="216407">
                <a:moveTo>
                  <a:pt x="0" y="0"/>
                </a:moveTo>
                <a:lnTo>
                  <a:pt x="0" y="216408"/>
                </a:lnTo>
                <a:lnTo>
                  <a:pt x="2807207" y="216408"/>
                </a:lnTo>
                <a:lnTo>
                  <a:pt x="2807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5461300" y="6225988"/>
            <a:ext cx="446441" cy="190948"/>
          </a:xfrm>
          <a:custGeom>
            <a:avLst/>
            <a:gdLst/>
            <a:ahLst/>
            <a:cxnLst/>
            <a:rect l="l" t="t" r="r" b="b"/>
            <a:pathLst>
              <a:path w="505967" h="216407">
                <a:moveTo>
                  <a:pt x="0" y="0"/>
                </a:moveTo>
                <a:lnTo>
                  <a:pt x="0" y="216407"/>
                </a:lnTo>
                <a:lnTo>
                  <a:pt x="505967" y="216407"/>
                </a:lnTo>
                <a:lnTo>
                  <a:pt x="505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6171304" y="6225988"/>
            <a:ext cx="688489" cy="190948"/>
          </a:xfrm>
          <a:custGeom>
            <a:avLst/>
            <a:gdLst/>
            <a:ahLst/>
            <a:cxnLst/>
            <a:rect l="l" t="t" r="r" b="b"/>
            <a:pathLst>
              <a:path w="780288" h="216407">
                <a:moveTo>
                  <a:pt x="0" y="0"/>
                </a:moveTo>
                <a:lnTo>
                  <a:pt x="0" y="216407"/>
                </a:lnTo>
                <a:lnTo>
                  <a:pt x="780288" y="216407"/>
                </a:lnTo>
                <a:lnTo>
                  <a:pt x="780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7080325" y="6225988"/>
            <a:ext cx="685799" cy="190948"/>
          </a:xfrm>
          <a:custGeom>
            <a:avLst/>
            <a:gdLst/>
            <a:ahLst/>
            <a:cxnLst/>
            <a:rect l="l" t="t" r="r" b="b"/>
            <a:pathLst>
              <a:path w="777239" h="216407">
                <a:moveTo>
                  <a:pt x="0" y="0"/>
                </a:moveTo>
                <a:lnTo>
                  <a:pt x="0" y="216407"/>
                </a:lnTo>
                <a:lnTo>
                  <a:pt x="777239" y="216407"/>
                </a:lnTo>
                <a:lnTo>
                  <a:pt x="7772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8287871" y="3991087"/>
            <a:ext cx="1809973" cy="2224144"/>
          </a:xfrm>
          <a:custGeom>
            <a:avLst/>
            <a:gdLst/>
            <a:ahLst/>
            <a:cxnLst/>
            <a:rect l="l" t="t" r="r" b="b"/>
            <a:pathLst>
              <a:path w="2051303" h="2520696">
                <a:moveTo>
                  <a:pt x="0" y="0"/>
                </a:moveTo>
                <a:lnTo>
                  <a:pt x="0" y="2520696"/>
                </a:lnTo>
                <a:lnTo>
                  <a:pt x="2051303" y="2520696"/>
                </a:lnTo>
                <a:lnTo>
                  <a:pt x="205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2667000" y="1688951"/>
            <a:ext cx="4787153" cy="2248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2642795" y="1371599"/>
            <a:ext cx="2415092" cy="317351"/>
          </a:xfrm>
          <a:custGeom>
            <a:avLst/>
            <a:gdLst/>
            <a:ahLst/>
            <a:cxnLst/>
            <a:rect l="l" t="t" r="r" b="b"/>
            <a:pathLst>
              <a:path w="2737104" h="359664">
                <a:moveTo>
                  <a:pt x="0" y="60960"/>
                </a:moveTo>
                <a:lnTo>
                  <a:pt x="0" y="301752"/>
                </a:lnTo>
                <a:lnTo>
                  <a:pt x="705" y="310224"/>
                </a:lnTo>
                <a:lnTo>
                  <a:pt x="21122" y="345035"/>
                </a:lnTo>
                <a:lnTo>
                  <a:pt x="60959" y="359664"/>
                </a:lnTo>
                <a:lnTo>
                  <a:pt x="2679192" y="359664"/>
                </a:lnTo>
                <a:lnTo>
                  <a:pt x="2721748" y="339856"/>
                </a:lnTo>
                <a:lnTo>
                  <a:pt x="2737104" y="301752"/>
                </a:lnTo>
                <a:lnTo>
                  <a:pt x="2737104" y="60960"/>
                </a:lnTo>
                <a:lnTo>
                  <a:pt x="2716479" y="14912"/>
                </a:lnTo>
                <a:lnTo>
                  <a:pt x="2679192" y="0"/>
                </a:lnTo>
                <a:lnTo>
                  <a:pt x="60959" y="0"/>
                </a:lnTo>
                <a:lnTo>
                  <a:pt x="24209" y="12405"/>
                </a:lnTo>
                <a:lnTo>
                  <a:pt x="1717" y="46607"/>
                </a:lnTo>
                <a:lnTo>
                  <a:pt x="0" y="6096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5057887" y="1371599"/>
            <a:ext cx="2415092" cy="317351"/>
          </a:xfrm>
          <a:custGeom>
            <a:avLst/>
            <a:gdLst/>
            <a:ahLst/>
            <a:cxnLst/>
            <a:rect l="l" t="t" r="r" b="b"/>
            <a:pathLst>
              <a:path w="2737104" h="359664">
                <a:moveTo>
                  <a:pt x="0" y="60960"/>
                </a:moveTo>
                <a:lnTo>
                  <a:pt x="0" y="301752"/>
                </a:lnTo>
                <a:lnTo>
                  <a:pt x="705" y="310224"/>
                </a:lnTo>
                <a:lnTo>
                  <a:pt x="21122" y="345035"/>
                </a:lnTo>
                <a:lnTo>
                  <a:pt x="60960" y="359664"/>
                </a:lnTo>
                <a:lnTo>
                  <a:pt x="2676144" y="359664"/>
                </a:lnTo>
                <a:lnTo>
                  <a:pt x="2722191" y="339039"/>
                </a:lnTo>
                <a:lnTo>
                  <a:pt x="2737104" y="301752"/>
                </a:lnTo>
                <a:lnTo>
                  <a:pt x="2737104" y="60960"/>
                </a:lnTo>
                <a:lnTo>
                  <a:pt x="2724698" y="24209"/>
                </a:lnTo>
                <a:lnTo>
                  <a:pt x="2690496" y="1717"/>
                </a:lnTo>
                <a:lnTo>
                  <a:pt x="2676144" y="0"/>
                </a:lnTo>
                <a:lnTo>
                  <a:pt x="60960" y="0"/>
                </a:lnTo>
                <a:lnTo>
                  <a:pt x="24209" y="12405"/>
                </a:lnTo>
                <a:lnTo>
                  <a:pt x="1717" y="46607"/>
                </a:lnTo>
                <a:lnTo>
                  <a:pt x="0" y="6096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7524078" y="1667436"/>
            <a:ext cx="2573766" cy="2224143"/>
          </a:xfrm>
          <a:custGeom>
            <a:avLst/>
            <a:gdLst/>
            <a:ahLst/>
            <a:cxnLst/>
            <a:rect l="l" t="t" r="r" b="b"/>
            <a:pathLst>
              <a:path w="2916935" h="2520695">
                <a:moveTo>
                  <a:pt x="0" y="0"/>
                </a:moveTo>
                <a:lnTo>
                  <a:pt x="0" y="2520695"/>
                </a:lnTo>
                <a:lnTo>
                  <a:pt x="2916935" y="2520695"/>
                </a:lnTo>
                <a:lnTo>
                  <a:pt x="29169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2134496" y="3991087"/>
            <a:ext cx="467958" cy="2361304"/>
          </a:xfrm>
          <a:custGeom>
            <a:avLst/>
            <a:gdLst/>
            <a:ahLst/>
            <a:cxnLst/>
            <a:rect l="l" t="t" r="r" b="b"/>
            <a:pathLst>
              <a:path w="530352" h="2676144">
                <a:moveTo>
                  <a:pt x="0" y="0"/>
                </a:moveTo>
                <a:lnTo>
                  <a:pt x="0" y="2676144"/>
                </a:lnTo>
                <a:lnTo>
                  <a:pt x="265176" y="2676144"/>
                </a:lnTo>
                <a:lnTo>
                  <a:pt x="530352" y="1338072"/>
                </a:lnTo>
                <a:lnTo>
                  <a:pt x="265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8CE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2134496" y="1401184"/>
            <a:ext cx="467958" cy="2511910"/>
          </a:xfrm>
          <a:custGeom>
            <a:avLst/>
            <a:gdLst/>
            <a:ahLst/>
            <a:cxnLst/>
            <a:rect l="l" t="t" r="r" b="b"/>
            <a:pathLst>
              <a:path w="530352" h="2846831">
                <a:moveTo>
                  <a:pt x="0" y="0"/>
                </a:moveTo>
                <a:lnTo>
                  <a:pt x="0" y="2846831"/>
                </a:lnTo>
                <a:lnTo>
                  <a:pt x="265176" y="2846831"/>
                </a:lnTo>
                <a:lnTo>
                  <a:pt x="530352" y="1423415"/>
                </a:lnTo>
                <a:lnTo>
                  <a:pt x="265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8CE4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2959698" y="488352"/>
            <a:ext cx="4533502" cy="651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3688"/>
              </a:lnSpc>
              <a:spcBef>
                <a:spcPts val="184"/>
              </a:spcBef>
            </a:pPr>
            <a:r>
              <a:rPr sz="5294" b="1" spc="-61" baseline="3413" dirty="0">
                <a:latin typeface="Calibri"/>
                <a:cs typeface="Calibri"/>
              </a:rPr>
              <a:t>P</a:t>
            </a:r>
            <a:r>
              <a:rPr sz="5294" b="1" spc="-74" baseline="3413" dirty="0">
                <a:latin typeface="Calibri"/>
                <a:cs typeface="Calibri"/>
              </a:rPr>
              <a:t>a</a:t>
            </a:r>
            <a:r>
              <a:rPr sz="5294" b="1" baseline="3413" dirty="0">
                <a:latin typeface="Calibri"/>
                <a:cs typeface="Calibri"/>
              </a:rPr>
              <a:t>yme</a:t>
            </a:r>
            <a:r>
              <a:rPr sz="5294" b="1" spc="-34" baseline="3413" dirty="0">
                <a:latin typeface="Calibri"/>
                <a:cs typeface="Calibri"/>
              </a:rPr>
              <a:t>n</a:t>
            </a:r>
            <a:r>
              <a:rPr sz="5294" b="1" baseline="3413" dirty="0">
                <a:latin typeface="Calibri"/>
                <a:cs typeface="Calibri"/>
              </a:rPr>
              <a:t>t</a:t>
            </a:r>
            <a:r>
              <a:rPr sz="5294" b="1" spc="-52" baseline="3413" dirty="0">
                <a:latin typeface="Calibri"/>
                <a:cs typeface="Calibri"/>
              </a:rPr>
              <a:t> </a:t>
            </a:r>
            <a:r>
              <a:rPr sz="5294" b="1" baseline="3413" dirty="0">
                <a:latin typeface="Calibri"/>
                <a:cs typeface="Calibri"/>
              </a:rPr>
              <a:t>Indust</a:t>
            </a:r>
            <a:r>
              <a:rPr sz="5294" b="1" spc="17" baseline="3413" dirty="0">
                <a:latin typeface="Calibri"/>
                <a:cs typeface="Calibri"/>
              </a:rPr>
              <a:t>r</a:t>
            </a:r>
            <a:r>
              <a:rPr sz="5294" b="1" baseline="3413" dirty="0">
                <a:latin typeface="Calibri"/>
                <a:cs typeface="Calibri"/>
              </a:rPr>
              <a:t>y</a:t>
            </a:r>
            <a:r>
              <a:rPr sz="5294" b="1" spc="-34" baseline="3413" dirty="0">
                <a:latin typeface="Calibri"/>
                <a:cs typeface="Calibri"/>
              </a:rPr>
              <a:t> </a:t>
            </a:r>
            <a:r>
              <a:rPr sz="5294" b="1" spc="-184" baseline="3413" dirty="0">
                <a:latin typeface="Calibri"/>
                <a:cs typeface="Calibri"/>
              </a:rPr>
              <a:t>T</a:t>
            </a:r>
            <a:r>
              <a:rPr sz="5294" b="1" spc="-48" baseline="3413" dirty="0">
                <a:latin typeface="Calibri"/>
                <a:cs typeface="Calibri"/>
              </a:rPr>
              <a:t>r</a:t>
            </a:r>
            <a:r>
              <a:rPr sz="5294" b="1" baseline="3413" dirty="0">
                <a:latin typeface="Calibri"/>
                <a:cs typeface="Calibri"/>
              </a:rPr>
              <a:t>end</a:t>
            </a:r>
            <a:endParaRPr sz="3530">
              <a:latin typeface="Calibri"/>
              <a:cs typeface="Calibri"/>
            </a:endParaRPr>
          </a:p>
          <a:p>
            <a:pPr marL="11206" marR="67373">
              <a:lnSpc>
                <a:spcPts val="1372"/>
              </a:lnSpc>
            </a:pPr>
            <a:r>
              <a:rPr sz="1721" b="1" spc="8" baseline="2100" dirty="0">
                <a:latin typeface="Calibri"/>
                <a:cs typeface="Calibri"/>
              </a:rPr>
              <a:t>“</a:t>
            </a:r>
            <a:r>
              <a:rPr sz="1721" b="1" spc="-17" baseline="2100" dirty="0">
                <a:latin typeface="Calibri"/>
                <a:cs typeface="Calibri"/>
              </a:rPr>
              <a:t>P</a:t>
            </a:r>
            <a:r>
              <a:rPr sz="1721" b="1" baseline="2100" dirty="0">
                <a:latin typeface="Calibri"/>
                <a:cs typeface="Calibri"/>
              </a:rPr>
              <a:t>en</a:t>
            </a:r>
            <a:r>
              <a:rPr sz="1721" b="1" spc="4" baseline="2100" dirty="0">
                <a:latin typeface="Calibri"/>
                <a:cs typeface="Calibri"/>
              </a:rPr>
              <a:t>g</a:t>
            </a:r>
            <a:r>
              <a:rPr sz="1721" b="1" spc="8" baseline="2100" dirty="0">
                <a:latin typeface="Calibri"/>
                <a:cs typeface="Calibri"/>
              </a:rPr>
              <a:t>g</a:t>
            </a:r>
            <a:r>
              <a:rPr sz="1721" b="1" baseline="2100" dirty="0">
                <a:latin typeface="Calibri"/>
                <a:cs typeface="Calibri"/>
              </a:rPr>
              <a:t>un</a:t>
            </a:r>
            <a:r>
              <a:rPr sz="1721" b="1" spc="8" baseline="2100" dirty="0">
                <a:latin typeface="Calibri"/>
                <a:cs typeface="Calibri"/>
              </a:rPr>
              <a:t>aa</a:t>
            </a:r>
            <a:r>
              <a:rPr sz="1721" b="1" baseline="2100" dirty="0">
                <a:latin typeface="Calibri"/>
                <a:cs typeface="Calibri"/>
              </a:rPr>
              <a:t>n</a:t>
            </a:r>
            <a:r>
              <a:rPr sz="1721" b="1" spc="-45" baseline="2100" dirty="0">
                <a:latin typeface="Calibri"/>
                <a:cs typeface="Calibri"/>
              </a:rPr>
              <a:t> </a:t>
            </a:r>
            <a:r>
              <a:rPr sz="1721" b="1" baseline="2100" dirty="0">
                <a:latin typeface="Calibri"/>
                <a:cs typeface="Calibri"/>
              </a:rPr>
              <a:t>m</a:t>
            </a:r>
            <a:r>
              <a:rPr sz="1721" b="1" spc="8" baseline="2100" dirty="0">
                <a:latin typeface="Calibri"/>
                <a:cs typeface="Calibri"/>
              </a:rPr>
              <a:t>-</a:t>
            </a:r>
            <a:r>
              <a:rPr sz="1721" b="1" baseline="2100" dirty="0">
                <a:latin typeface="Calibri"/>
                <a:cs typeface="Calibri"/>
              </a:rPr>
              <a:t>p</a:t>
            </a:r>
            <a:r>
              <a:rPr sz="1721" b="1" spc="-12" baseline="2100" dirty="0">
                <a:latin typeface="Calibri"/>
                <a:cs typeface="Calibri"/>
              </a:rPr>
              <a:t>a</a:t>
            </a:r>
            <a:r>
              <a:rPr sz="1721" b="1" spc="8" baseline="2100" dirty="0">
                <a:latin typeface="Calibri"/>
                <a:cs typeface="Calibri"/>
              </a:rPr>
              <a:t>y</a:t>
            </a:r>
            <a:r>
              <a:rPr sz="1721" b="1" baseline="2100" dirty="0">
                <a:latin typeface="Calibri"/>
                <a:cs typeface="Calibri"/>
              </a:rPr>
              <a:t>me</a:t>
            </a:r>
            <a:r>
              <a:rPr sz="1721" b="1" spc="-22" baseline="2100" dirty="0">
                <a:latin typeface="Calibri"/>
                <a:cs typeface="Calibri"/>
              </a:rPr>
              <a:t>n</a:t>
            </a:r>
            <a:r>
              <a:rPr sz="1721" b="1" baseline="2100" dirty="0">
                <a:latin typeface="Calibri"/>
                <a:cs typeface="Calibri"/>
              </a:rPr>
              <a:t>t</a:t>
            </a:r>
            <a:r>
              <a:rPr sz="1721" b="1" spc="-33" baseline="2100" dirty="0">
                <a:latin typeface="Calibri"/>
                <a:cs typeface="Calibri"/>
              </a:rPr>
              <a:t> </a:t>
            </a:r>
            <a:r>
              <a:rPr sz="1721" b="1" baseline="2100" dirty="0">
                <a:latin typeface="Calibri"/>
                <a:cs typeface="Calibri"/>
              </a:rPr>
              <a:t>me</a:t>
            </a:r>
            <a:r>
              <a:rPr sz="1721" b="1" spc="-8" baseline="2100" dirty="0">
                <a:latin typeface="Calibri"/>
                <a:cs typeface="Calibri"/>
              </a:rPr>
              <a:t>l</a:t>
            </a:r>
            <a:r>
              <a:rPr sz="1721" b="1" baseline="2100" dirty="0">
                <a:latin typeface="Calibri"/>
                <a:cs typeface="Calibri"/>
              </a:rPr>
              <a:t>u</a:t>
            </a:r>
            <a:r>
              <a:rPr sz="1721" b="1" spc="8" baseline="2100" dirty="0">
                <a:latin typeface="Calibri"/>
                <a:cs typeface="Calibri"/>
              </a:rPr>
              <a:t>a</a:t>
            </a:r>
            <a:r>
              <a:rPr sz="1721" b="1" baseline="2100" dirty="0">
                <a:latin typeface="Calibri"/>
                <a:cs typeface="Calibri"/>
              </a:rPr>
              <a:t>s</a:t>
            </a:r>
            <a:r>
              <a:rPr sz="1721" b="1" spc="-29" baseline="2100" dirty="0">
                <a:latin typeface="Calibri"/>
                <a:cs typeface="Calibri"/>
              </a:rPr>
              <a:t> </a:t>
            </a:r>
            <a:r>
              <a:rPr sz="1721" b="1" spc="-17" baseline="2100" dirty="0">
                <a:latin typeface="Calibri"/>
                <a:cs typeface="Calibri"/>
              </a:rPr>
              <a:t>k</a:t>
            </a:r>
            <a:r>
              <a:rPr sz="1721" b="1" baseline="2100" dirty="0">
                <a:latin typeface="Calibri"/>
                <a:cs typeface="Calibri"/>
              </a:rPr>
              <a:t>e</a:t>
            </a:r>
            <a:r>
              <a:rPr sz="1721" b="1" spc="-19" baseline="2100" dirty="0">
                <a:latin typeface="Calibri"/>
                <a:cs typeface="Calibri"/>
              </a:rPr>
              <a:t> </a:t>
            </a:r>
            <a:r>
              <a:rPr sz="1721" b="1" baseline="2100" dirty="0">
                <a:latin typeface="Calibri"/>
                <a:cs typeface="Calibri"/>
              </a:rPr>
              <a:t>berba</a:t>
            </a:r>
            <a:r>
              <a:rPr sz="1721" b="1" spc="-12" baseline="2100" dirty="0">
                <a:latin typeface="Calibri"/>
                <a:cs typeface="Calibri"/>
              </a:rPr>
              <a:t>g</a:t>
            </a:r>
            <a:r>
              <a:rPr sz="1721" b="1" spc="8" baseline="2100" dirty="0">
                <a:latin typeface="Calibri"/>
                <a:cs typeface="Calibri"/>
              </a:rPr>
              <a:t>a</a:t>
            </a:r>
            <a:r>
              <a:rPr sz="1721" b="1" baseline="2100" dirty="0">
                <a:latin typeface="Calibri"/>
                <a:cs typeface="Calibri"/>
              </a:rPr>
              <a:t>i</a:t>
            </a:r>
            <a:r>
              <a:rPr sz="1721" b="1" spc="-33" baseline="2100" dirty="0">
                <a:latin typeface="Calibri"/>
                <a:cs typeface="Calibri"/>
              </a:rPr>
              <a:t> </a:t>
            </a:r>
            <a:r>
              <a:rPr sz="1721" b="1" spc="8" baseline="2100" dirty="0">
                <a:latin typeface="Calibri"/>
                <a:cs typeface="Calibri"/>
              </a:rPr>
              <a:t>s</a:t>
            </a:r>
            <a:r>
              <a:rPr sz="1721" b="1" baseline="2100" dirty="0">
                <a:latin typeface="Calibri"/>
                <a:cs typeface="Calibri"/>
              </a:rPr>
              <a:t>e</a:t>
            </a:r>
            <a:r>
              <a:rPr sz="1721" b="1" spc="4" baseline="2100" dirty="0">
                <a:latin typeface="Calibri"/>
                <a:cs typeface="Calibri"/>
              </a:rPr>
              <a:t>g</a:t>
            </a:r>
            <a:r>
              <a:rPr sz="1721" b="1" baseline="2100" dirty="0">
                <a:latin typeface="Calibri"/>
                <a:cs typeface="Calibri"/>
              </a:rPr>
              <a:t>men</a:t>
            </a:r>
            <a:r>
              <a:rPr sz="1721" b="1" spc="-45" baseline="2100" dirty="0">
                <a:latin typeface="Calibri"/>
                <a:cs typeface="Calibri"/>
              </a:rPr>
              <a:t> </a:t>
            </a:r>
            <a:r>
              <a:rPr sz="1721" b="1" baseline="2100" dirty="0">
                <a:latin typeface="Calibri"/>
                <a:cs typeface="Calibri"/>
              </a:rPr>
              <a:t>d</a:t>
            </a:r>
            <a:r>
              <a:rPr sz="1721" b="1" spc="8" baseline="2100" dirty="0">
                <a:latin typeface="Calibri"/>
                <a:cs typeface="Calibri"/>
              </a:rPr>
              <a:t>a</a:t>
            </a:r>
            <a:r>
              <a:rPr sz="1721" b="1" baseline="2100" dirty="0">
                <a:latin typeface="Calibri"/>
                <a:cs typeface="Calibri"/>
              </a:rPr>
              <a:t>n</a:t>
            </a:r>
            <a:r>
              <a:rPr sz="1721" b="1" spc="-22" baseline="2100" dirty="0">
                <a:latin typeface="Calibri"/>
                <a:cs typeface="Calibri"/>
              </a:rPr>
              <a:t> </a:t>
            </a:r>
            <a:r>
              <a:rPr sz="1721" b="1" spc="-17" baseline="2100" dirty="0">
                <a:latin typeface="Calibri"/>
                <a:cs typeface="Calibri"/>
              </a:rPr>
              <a:t>k</a:t>
            </a:r>
            <a:r>
              <a:rPr sz="1721" b="1" baseline="2100" dirty="0">
                <a:latin typeface="Calibri"/>
                <a:cs typeface="Calibri"/>
              </a:rPr>
              <a:t>eper</a:t>
            </a:r>
            <a:r>
              <a:rPr sz="1721" b="1" spc="-17" baseline="2100" dirty="0">
                <a:latin typeface="Calibri"/>
                <a:cs typeface="Calibri"/>
              </a:rPr>
              <a:t>l</a:t>
            </a:r>
            <a:r>
              <a:rPr sz="1721" b="1" baseline="2100" dirty="0">
                <a:latin typeface="Calibri"/>
                <a:cs typeface="Calibri"/>
              </a:rPr>
              <a:t>u</a:t>
            </a:r>
            <a:r>
              <a:rPr sz="1721" b="1" spc="8" baseline="2100" dirty="0">
                <a:latin typeface="Calibri"/>
                <a:cs typeface="Calibri"/>
              </a:rPr>
              <a:t>a</a:t>
            </a:r>
            <a:r>
              <a:rPr sz="1721" b="1" baseline="2100" dirty="0">
                <a:latin typeface="Calibri"/>
                <a:cs typeface="Calibri"/>
              </a:rPr>
              <a:t>n”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3978" y="1458557"/>
            <a:ext cx="1891842" cy="16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253"/>
              </a:lnSpc>
              <a:spcBef>
                <a:spcPts val="63"/>
              </a:spcBef>
            </a:pP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omme</a:t>
            </a:r>
            <a:r>
              <a:rPr sz="1721" b="1" spc="-26" baseline="2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721" b="1" spc="-4" baseline="2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721" b="1" spc="-48" baseline="2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Ba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sz="1721" b="1" spc="-37" baseline="2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21" b="1" spc="-56" baseline="2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721" b="1" spc="-26" baseline="2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sac</a:t>
            </a:r>
            <a:r>
              <a:rPr sz="1721" b="1" spc="4" baseline="2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721" b="1" spc="-4" baseline="2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31267" y="1458557"/>
            <a:ext cx="1690136" cy="167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253"/>
              </a:lnSpc>
              <a:spcBef>
                <a:spcPts val="63"/>
              </a:spcBef>
            </a:pPr>
            <a:r>
              <a:rPr sz="1721" b="1" spc="-17" baseline="2100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721" b="1" spc="-30" baseline="2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721" b="1" spc="-49" baseline="2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Ba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sz="1721" b="1" spc="-37" baseline="2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721" b="1" spc="-56" baseline="2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721" b="1" spc="-26" baseline="21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721" b="1" spc="8" baseline="2100" dirty="0">
                <a:solidFill>
                  <a:srgbClr val="333333"/>
                </a:solidFill>
                <a:latin typeface="Calibri"/>
                <a:cs typeface="Calibri"/>
              </a:rPr>
              <a:t>sac</a:t>
            </a:r>
            <a:r>
              <a:rPr sz="1721" b="1" spc="4" baseline="210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721" b="1" spc="-4" baseline="21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721" b="1" baseline="210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10044" y="2060763"/>
            <a:ext cx="344946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68"/>
              </a:lnSpc>
              <a:spcBef>
                <a:spcPts val="68"/>
              </a:spcBef>
            </a:pPr>
            <a:r>
              <a:rPr sz="1235" b="1" spc="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235" b="1" spc="-8" dirty="0">
                <a:solidFill>
                  <a:srgbClr val="333333"/>
                </a:solidFill>
                <a:latin typeface="Century Gothic"/>
                <a:cs typeface="Century Gothic"/>
              </a:rPr>
              <a:t>2</a:t>
            </a:r>
            <a:r>
              <a:rPr sz="1235" b="1" dirty="0">
                <a:solidFill>
                  <a:srgbClr val="333333"/>
                </a:solidFill>
                <a:latin typeface="Century Gothic"/>
                <a:cs typeface="Century Gothic"/>
              </a:rPr>
              <a:t>C</a:t>
            </a:r>
            <a:endParaRPr sz="1235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37599" y="2060763"/>
            <a:ext cx="305292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68"/>
              </a:lnSpc>
              <a:spcBef>
                <a:spcPts val="68"/>
              </a:spcBef>
            </a:pPr>
            <a:r>
              <a:rPr sz="1235" b="1" spc="-8" dirty="0">
                <a:solidFill>
                  <a:srgbClr val="333333"/>
                </a:solidFill>
                <a:latin typeface="Century Gothic"/>
                <a:cs typeface="Century Gothic"/>
              </a:rPr>
              <a:t>P2</a:t>
            </a:r>
            <a:r>
              <a:rPr sz="1235" b="1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endParaRPr sz="1235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16084" y="2973988"/>
            <a:ext cx="787554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Remittance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79016" y="3093497"/>
            <a:ext cx="374530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68"/>
              </a:lnSpc>
              <a:spcBef>
                <a:spcPts val="68"/>
              </a:spcBef>
            </a:pPr>
            <a:r>
              <a:rPr sz="1235" b="1" dirty="0">
                <a:solidFill>
                  <a:srgbClr val="333333"/>
                </a:solidFill>
                <a:latin typeface="Century Gothic"/>
                <a:cs typeface="Century Gothic"/>
              </a:rPr>
              <a:t>C</a:t>
            </a:r>
            <a:r>
              <a:rPr sz="1235" b="1" spc="-12" dirty="0">
                <a:solidFill>
                  <a:srgbClr val="333333"/>
                </a:solidFill>
                <a:latin typeface="Century Gothic"/>
                <a:cs typeface="Century Gothic"/>
              </a:rPr>
              <a:t>2</a:t>
            </a:r>
            <a:r>
              <a:rPr sz="1235" b="1" dirty="0">
                <a:solidFill>
                  <a:srgbClr val="333333"/>
                </a:solidFill>
                <a:latin typeface="Century Gothic"/>
                <a:cs typeface="Century Gothic"/>
              </a:rPr>
              <a:t>C</a:t>
            </a:r>
            <a:endParaRPr sz="1235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26180" y="3556076"/>
            <a:ext cx="313795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68"/>
              </a:lnSpc>
              <a:spcBef>
                <a:spcPts val="68"/>
              </a:spcBef>
            </a:pPr>
            <a:r>
              <a:rPr sz="1235" b="1" spc="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235" b="1" spc="-8" dirty="0">
                <a:solidFill>
                  <a:srgbClr val="333333"/>
                </a:solidFill>
                <a:latin typeface="Century Gothic"/>
                <a:cs typeface="Century Gothic"/>
              </a:rPr>
              <a:t>2</a:t>
            </a:r>
            <a:r>
              <a:rPr sz="1235" b="1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endParaRPr sz="1235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8348" y="4016305"/>
            <a:ext cx="598162" cy="269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010"/>
              </a:lnSpc>
              <a:spcBef>
                <a:spcPts val="50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ouch</a:t>
            </a:r>
            <a:r>
              <a:rPr sz="882" b="1" spc="-5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nd</a:t>
            </a:r>
            <a:endParaRPr sz="882">
              <a:latin typeface="Century Gothic"/>
              <a:cs typeface="Century Gothic"/>
            </a:endParaRPr>
          </a:p>
          <a:p>
            <a:pPr marL="174417" marR="181726" algn="ctr">
              <a:lnSpc>
                <a:spcPts val="1059"/>
              </a:lnSpc>
              <a:spcBef>
                <a:spcPts val="2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y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07494" y="4021684"/>
            <a:ext cx="543251" cy="269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64" marR="16944">
              <a:lnSpc>
                <a:spcPts val="1010"/>
              </a:lnSpc>
              <a:spcBef>
                <a:spcPts val="50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ym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ent</a:t>
            </a:r>
            <a:endParaRPr sz="882">
              <a:latin typeface="Century Gothic"/>
              <a:cs typeface="Century Gothic"/>
            </a:endParaRPr>
          </a:p>
          <a:p>
            <a:pPr marL="11206">
              <a:lnSpc>
                <a:spcPts val="1059"/>
              </a:lnSpc>
              <a:spcBef>
                <a:spcPts val="2"/>
              </a:spcBef>
            </a:pP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882" b="1" spc="-2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882" b="1" spc="12" dirty="0">
                <a:solidFill>
                  <a:srgbClr val="333333"/>
                </a:solidFill>
                <a:latin typeface="Century Gothic"/>
                <a:cs typeface="Century Gothic"/>
              </a:rPr>
              <a:t>w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y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42547" y="4043199"/>
            <a:ext cx="639094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-</a:t>
            </a: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ing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4324" y="4051268"/>
            <a:ext cx="514348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-w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llet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7409" y="4056646"/>
            <a:ext cx="663232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tt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nce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1618" y="4056646"/>
            <a:ext cx="476873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Con</a:t>
            </a:r>
            <a:r>
              <a:rPr sz="882" b="1" spc="12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ent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0284" y="4062025"/>
            <a:ext cx="406761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op</a:t>
            </a:r>
            <a:r>
              <a:rPr sz="882" b="1" spc="-44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Up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3787" y="4403581"/>
            <a:ext cx="510244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elecom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33787" y="4734378"/>
            <a:ext cx="477729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ing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3787" y="5038282"/>
            <a:ext cx="338253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882" b="1" spc="12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il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3787" y="5363700"/>
            <a:ext cx="803576" cy="135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ion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3787" y="5672982"/>
            <a:ext cx="391119" cy="135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Me</a:t>
            </a:r>
            <a:r>
              <a:rPr sz="882" b="1" spc="12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ia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3788" y="5990333"/>
            <a:ext cx="598631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010"/>
              </a:lnSpc>
              <a:spcBef>
                <a:spcPts val="50"/>
              </a:spcBef>
            </a:pP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ic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*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)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3030" y="6260306"/>
            <a:ext cx="1686785" cy="11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816"/>
              </a:lnSpc>
              <a:spcBef>
                <a:spcPts val="41"/>
              </a:spcBef>
            </a:pP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ng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kat</a:t>
            </a:r>
            <a:r>
              <a:rPr sz="706" b="1" spc="-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ad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op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-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ng-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706" b="1" spc="-74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ndu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0776" y="6271064"/>
            <a:ext cx="228832" cy="11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816"/>
              </a:lnSpc>
              <a:spcBef>
                <a:spcPts val="41"/>
              </a:spcBef>
            </a:pPr>
            <a:r>
              <a:rPr sz="706" b="1" spc="-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0780" y="6271064"/>
            <a:ext cx="443936" cy="11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816"/>
              </a:lnSpc>
              <a:spcBef>
                <a:spcPts val="41"/>
              </a:spcBef>
            </a:pP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Eme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rg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7112" y="6271064"/>
            <a:ext cx="203861" cy="111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816"/>
              </a:lnSpc>
              <a:spcBef>
                <a:spcPts val="41"/>
              </a:spcBef>
            </a:pP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 rot="16200000">
            <a:off x="1658471" y="5082430"/>
            <a:ext cx="1501977" cy="170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4" baseline="1950" dirty="0">
                <a:solidFill>
                  <a:srgbClr val="FFFFFF"/>
                </a:solidFill>
                <a:latin typeface="Calibri"/>
                <a:cs typeface="Calibri"/>
              </a:rPr>
              <a:t>M-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sz="1853" b="1" spc="-6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Adoption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6200000">
            <a:off x="1658471" y="2569680"/>
            <a:ext cx="1904172" cy="170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4" baseline="1950" dirty="0">
                <a:solidFill>
                  <a:srgbClr val="FFFFFF"/>
                </a:solidFill>
                <a:latin typeface="Calibri"/>
                <a:cs typeface="Calibri"/>
              </a:rPr>
              <a:t>M-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sz="1853" b="1" spc="-64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853" b="1" spc="-4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7871" y="3991087"/>
            <a:ext cx="1809973" cy="222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1"/>
              </a:lnSpc>
              <a:spcBef>
                <a:spcPts val="25"/>
              </a:spcBef>
            </a:pPr>
            <a:endParaRPr sz="441"/>
          </a:p>
          <a:p>
            <a:pPr marL="95907" marR="102655" indent="-55" algn="ctr">
              <a:lnSpc>
                <a:spcPts val="1482"/>
              </a:lnSpc>
              <a:spcBef>
                <a:spcPts val="5369"/>
              </a:spcBef>
            </a:pP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*)</a:t>
            </a:r>
            <a:r>
              <a:rPr sz="1235" b="1" spc="-3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70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ndu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y men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up</a:t>
            </a:r>
            <a:r>
              <a:rPr sz="1235" b="1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ndu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i ene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35" b="1" spc="-96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235" b="1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2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, hosp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-96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235" b="1" spc="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2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med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4078" y="1667434"/>
            <a:ext cx="2573766" cy="2224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87839" marR="90195" indent="-1324" algn="ctr">
              <a:lnSpc>
                <a:spcPts val="1482"/>
              </a:lnSpc>
              <a:spcBef>
                <a:spcPts val="1246"/>
              </a:spcBef>
            </a:pP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sn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35" b="1" spc="-1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-2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ndones</a:t>
            </a:r>
            <a:r>
              <a:rPr sz="1235" b="1" spc="-2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a mem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ki</a:t>
            </a:r>
            <a:r>
              <a:rPr sz="1235" b="1" spc="3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po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ensi</a:t>
            </a:r>
            <a:r>
              <a:rPr sz="1235" b="1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235" b="1" spc="-1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besar d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du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ung</a:t>
            </a:r>
            <a:r>
              <a:rPr sz="1235" b="1" spc="-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2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dopsi</a:t>
            </a:r>
            <a:r>
              <a:rPr sz="1235" b="1" spc="-3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235" b="1" spc="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35" b="1" spc="-2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 o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eh</a:t>
            </a:r>
            <a:r>
              <a:rPr sz="1235" b="1" spc="-3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berb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5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sek</a:t>
            </a:r>
            <a:r>
              <a:rPr sz="1235" b="1" spc="-26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235" b="1" spc="1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ndu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sz="1235" b="1" spc="-39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35" b="1" spc="-26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ar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4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nk</a:t>
            </a:r>
            <a:r>
              <a:rPr sz="1235" b="1" spc="-2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m men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emb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9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35" b="1" spc="-12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- p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t,</a:t>
            </a:r>
            <a:r>
              <a:rPr sz="1235" b="1" spc="-3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ser</a:t>
            </a:r>
            <a:r>
              <a:rPr sz="1235" b="1" spc="-22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a pertumbuh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-3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ng d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tun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uk</a:t>
            </a:r>
            <a:r>
              <a:rPr sz="1235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35" b="1" spc="-4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35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1235" b="1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kt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35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2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235">
              <a:latin typeface="Calibri"/>
              <a:cs typeface="Calibri"/>
            </a:endParaRPr>
          </a:p>
          <a:p>
            <a:pPr marL="937265" marR="941322" algn="ctr">
              <a:lnSpc>
                <a:spcPct val="101725"/>
              </a:lnSpc>
            </a:pPr>
            <a:r>
              <a:rPr sz="1235" b="1" spc="-12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em</a:t>
            </a:r>
            <a:r>
              <a:rPr sz="1235" b="1" spc="-12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spc="-21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35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ns</a:t>
            </a:r>
            <a:r>
              <a:rPr sz="1235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35" b="1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31805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96"/>
          <p:cNvSpPr txBox="1"/>
          <p:nvPr/>
        </p:nvSpPr>
        <p:spPr>
          <a:xfrm>
            <a:off x="2277036" y="4765638"/>
            <a:ext cx="898047" cy="411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921">
              <a:lnSpc>
                <a:spcPts val="706"/>
              </a:lnSpc>
              <a:spcBef>
                <a:spcPts val="24"/>
              </a:spcBef>
            </a:pPr>
            <a:endParaRPr sz="706"/>
          </a:p>
          <a:p>
            <a:pPr>
              <a:lnSpc>
                <a:spcPct val="102172"/>
              </a:lnSpc>
            </a:pP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Sum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er</a:t>
            </a:r>
            <a:r>
              <a:rPr sz="706" b="1" spc="-4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:</a:t>
            </a:r>
            <a:r>
              <a:rPr sz="706" b="1" spc="6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SE</a:t>
            </a:r>
            <a:r>
              <a:rPr sz="706" b="1" spc="-17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706" b="1" spc="-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-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Ban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151094" y="4765638"/>
            <a:ext cx="1239554" cy="411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4519">
              <a:lnSpc>
                <a:spcPts val="706"/>
              </a:lnSpc>
              <a:spcBef>
                <a:spcPts val="24"/>
              </a:spcBef>
            </a:pPr>
            <a:endParaRPr sz="706"/>
          </a:p>
          <a:p>
            <a:pPr>
              <a:lnSpc>
                <a:spcPct val="102172"/>
              </a:lnSpc>
            </a:pP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706" b="1" spc="49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spc="-4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nd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one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ia</a:t>
            </a:r>
            <a:r>
              <a:rPr sz="706" b="1" spc="-3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an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706" b="1" spc="-1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St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at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t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ic</a:t>
            </a:r>
            <a:r>
              <a:rPr sz="706" b="1" spc="-34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706" b="1" spc="-4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706" b="1" spc="4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34436" y="4765638"/>
            <a:ext cx="1385046" cy="411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24"/>
              </a:spcBef>
            </a:pPr>
            <a:endParaRPr sz="706"/>
          </a:p>
          <a:p>
            <a:pPr marL="32275">
              <a:lnSpc>
                <a:spcPct val="102172"/>
              </a:lnSpc>
            </a:pP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one</a:t>
            </a:r>
            <a:r>
              <a:rPr sz="706" b="1" spc="8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706" b="1" dirty="0">
                <a:solidFill>
                  <a:srgbClr val="333333"/>
                </a:solidFill>
                <a:latin typeface="Century Gothic"/>
                <a:cs typeface="Century Gothic"/>
              </a:rPr>
              <a:t>ia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8" name="object 88"/>
          <p:cNvSpPr/>
          <p:nvPr/>
        </p:nvSpPr>
        <p:spPr>
          <a:xfrm>
            <a:off x="2314688" y="1968650"/>
            <a:ext cx="5244352" cy="2554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7575177" y="1928308"/>
            <a:ext cx="2503842" cy="3294529"/>
          </a:xfrm>
          <a:custGeom>
            <a:avLst/>
            <a:gdLst/>
            <a:ahLst/>
            <a:cxnLst/>
            <a:rect l="l" t="t" r="r" b="b"/>
            <a:pathLst>
              <a:path w="2837688" h="3733800">
                <a:moveTo>
                  <a:pt x="0" y="472439"/>
                </a:moveTo>
                <a:lnTo>
                  <a:pt x="0" y="3261360"/>
                </a:lnTo>
                <a:lnTo>
                  <a:pt x="1579" y="3299858"/>
                </a:lnTo>
                <a:lnTo>
                  <a:pt x="13846" y="3374294"/>
                </a:lnTo>
                <a:lnTo>
                  <a:pt x="37433" y="3444478"/>
                </a:lnTo>
                <a:lnTo>
                  <a:pt x="71352" y="3509404"/>
                </a:lnTo>
                <a:lnTo>
                  <a:pt x="114617" y="3568066"/>
                </a:lnTo>
                <a:lnTo>
                  <a:pt x="166240" y="3619459"/>
                </a:lnTo>
                <a:lnTo>
                  <a:pt x="225232" y="3662577"/>
                </a:lnTo>
                <a:lnTo>
                  <a:pt x="290607" y="3696414"/>
                </a:lnTo>
                <a:lnTo>
                  <a:pt x="361377" y="3719963"/>
                </a:lnTo>
                <a:lnTo>
                  <a:pt x="436555" y="3732220"/>
                </a:lnTo>
                <a:lnTo>
                  <a:pt x="475488" y="3733800"/>
                </a:lnTo>
                <a:lnTo>
                  <a:pt x="2365248" y="3733800"/>
                </a:lnTo>
                <a:lnTo>
                  <a:pt x="2404158" y="3732220"/>
                </a:lnTo>
                <a:lnTo>
                  <a:pt x="2442173" y="3727566"/>
                </a:lnTo>
                <a:lnTo>
                  <a:pt x="2515038" y="3709537"/>
                </a:lnTo>
                <a:lnTo>
                  <a:pt x="2582893" y="3680719"/>
                </a:lnTo>
                <a:lnTo>
                  <a:pt x="2644786" y="3642116"/>
                </a:lnTo>
                <a:lnTo>
                  <a:pt x="2699765" y="3594735"/>
                </a:lnTo>
                <a:lnTo>
                  <a:pt x="2746881" y="3539581"/>
                </a:lnTo>
                <a:lnTo>
                  <a:pt x="2785183" y="3477661"/>
                </a:lnTo>
                <a:lnTo>
                  <a:pt x="2813718" y="3409980"/>
                </a:lnTo>
                <a:lnTo>
                  <a:pt x="2831537" y="3337544"/>
                </a:lnTo>
                <a:lnTo>
                  <a:pt x="2837688" y="3261360"/>
                </a:lnTo>
                <a:lnTo>
                  <a:pt x="2837688" y="472439"/>
                </a:lnTo>
                <a:lnTo>
                  <a:pt x="2836130" y="433529"/>
                </a:lnTo>
                <a:lnTo>
                  <a:pt x="2831537" y="395514"/>
                </a:lnTo>
                <a:lnTo>
                  <a:pt x="2813718" y="322649"/>
                </a:lnTo>
                <a:lnTo>
                  <a:pt x="2785183" y="254794"/>
                </a:lnTo>
                <a:lnTo>
                  <a:pt x="2746881" y="192901"/>
                </a:lnTo>
                <a:lnTo>
                  <a:pt x="2699765" y="137922"/>
                </a:lnTo>
                <a:lnTo>
                  <a:pt x="2644786" y="90806"/>
                </a:lnTo>
                <a:lnTo>
                  <a:pt x="2582893" y="52504"/>
                </a:lnTo>
                <a:lnTo>
                  <a:pt x="2515038" y="23969"/>
                </a:lnTo>
                <a:lnTo>
                  <a:pt x="2442173" y="6150"/>
                </a:lnTo>
                <a:lnTo>
                  <a:pt x="2404158" y="1557"/>
                </a:lnTo>
                <a:lnTo>
                  <a:pt x="2365248" y="0"/>
                </a:lnTo>
                <a:lnTo>
                  <a:pt x="475488" y="0"/>
                </a:lnTo>
                <a:lnTo>
                  <a:pt x="436555" y="1557"/>
                </a:lnTo>
                <a:lnTo>
                  <a:pt x="398477" y="6150"/>
                </a:lnTo>
                <a:lnTo>
                  <a:pt x="325380" y="23969"/>
                </a:lnTo>
                <a:lnTo>
                  <a:pt x="257184" y="52504"/>
                </a:lnTo>
                <a:lnTo>
                  <a:pt x="194876" y="90806"/>
                </a:lnTo>
                <a:lnTo>
                  <a:pt x="139445" y="137922"/>
                </a:lnTo>
                <a:lnTo>
                  <a:pt x="91878" y="192901"/>
                </a:lnTo>
                <a:lnTo>
                  <a:pt x="53163" y="254794"/>
                </a:lnTo>
                <a:lnTo>
                  <a:pt x="24286" y="322649"/>
                </a:lnTo>
                <a:lnTo>
                  <a:pt x="6236" y="395514"/>
                </a:lnTo>
                <a:lnTo>
                  <a:pt x="1579" y="433529"/>
                </a:lnTo>
                <a:lnTo>
                  <a:pt x="0" y="47243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7736541" y="2038573"/>
            <a:ext cx="86061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7736541" y="3566160"/>
            <a:ext cx="86061" cy="9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5853953" y="5341172"/>
            <a:ext cx="4225066" cy="841786"/>
          </a:xfrm>
          <a:custGeom>
            <a:avLst/>
            <a:gdLst/>
            <a:ahLst/>
            <a:cxnLst/>
            <a:rect l="l" t="t" r="r" b="b"/>
            <a:pathLst>
              <a:path w="4788408" h="954024">
                <a:moveTo>
                  <a:pt x="0" y="0"/>
                </a:moveTo>
                <a:lnTo>
                  <a:pt x="0" y="954024"/>
                </a:lnTo>
                <a:lnTo>
                  <a:pt x="4788408" y="954024"/>
                </a:lnTo>
                <a:lnTo>
                  <a:pt x="47884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5154706" y="4268097"/>
            <a:ext cx="605118" cy="67235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12192"/>
                </a:moveTo>
                <a:lnTo>
                  <a:pt x="0" y="70104"/>
                </a:lnTo>
                <a:lnTo>
                  <a:pt x="6096" y="76200"/>
                </a:lnTo>
                <a:lnTo>
                  <a:pt x="682751" y="76200"/>
                </a:lnTo>
                <a:lnTo>
                  <a:pt x="685800" y="70104"/>
                </a:lnTo>
                <a:lnTo>
                  <a:pt x="685800" y="6096"/>
                </a:lnTo>
                <a:lnTo>
                  <a:pt x="682751" y="0"/>
                </a:lnTo>
                <a:lnTo>
                  <a:pt x="6096" y="0"/>
                </a:lnTo>
                <a:lnTo>
                  <a:pt x="0" y="6096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4" name="object 84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5" name="object 85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2314687" y="1374288"/>
            <a:ext cx="1616336" cy="403412"/>
          </a:xfrm>
          <a:custGeom>
            <a:avLst/>
            <a:gdLst/>
            <a:ahLst/>
            <a:cxnLst/>
            <a:rect l="l" t="t" r="r" b="b"/>
            <a:pathLst>
              <a:path w="1831848" h="457200">
                <a:moveTo>
                  <a:pt x="0" y="0"/>
                </a:moveTo>
                <a:lnTo>
                  <a:pt x="0" y="457200"/>
                </a:lnTo>
                <a:lnTo>
                  <a:pt x="1603248" y="457200"/>
                </a:lnTo>
                <a:lnTo>
                  <a:pt x="1831848" y="228600"/>
                </a:lnTo>
                <a:lnTo>
                  <a:pt x="16032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9" name="object 79"/>
          <p:cNvSpPr/>
          <p:nvPr/>
        </p:nvSpPr>
        <p:spPr>
          <a:xfrm>
            <a:off x="3810000" y="1374288"/>
            <a:ext cx="1680882" cy="403412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676400" y="0"/>
                </a:moveTo>
                <a:lnTo>
                  <a:pt x="0" y="0"/>
                </a:lnTo>
                <a:lnTo>
                  <a:pt x="228600" y="228600"/>
                </a:lnTo>
                <a:lnTo>
                  <a:pt x="0" y="457200"/>
                </a:lnTo>
                <a:lnTo>
                  <a:pt x="1676400" y="457200"/>
                </a:lnTo>
                <a:lnTo>
                  <a:pt x="1905000" y="2286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0" name="object 80"/>
          <p:cNvSpPr/>
          <p:nvPr/>
        </p:nvSpPr>
        <p:spPr>
          <a:xfrm>
            <a:off x="5356412" y="1374288"/>
            <a:ext cx="1680882" cy="403412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676400" y="0"/>
                </a:moveTo>
                <a:lnTo>
                  <a:pt x="0" y="0"/>
                </a:lnTo>
                <a:lnTo>
                  <a:pt x="228600" y="228600"/>
                </a:lnTo>
                <a:lnTo>
                  <a:pt x="0" y="457200"/>
                </a:lnTo>
                <a:lnTo>
                  <a:pt x="1676400" y="457200"/>
                </a:lnTo>
                <a:lnTo>
                  <a:pt x="1905000" y="2286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6902824" y="1374288"/>
            <a:ext cx="1680882" cy="403412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676400" y="0"/>
                </a:moveTo>
                <a:lnTo>
                  <a:pt x="0" y="0"/>
                </a:lnTo>
                <a:lnTo>
                  <a:pt x="228600" y="228600"/>
                </a:lnTo>
                <a:lnTo>
                  <a:pt x="0" y="457200"/>
                </a:lnTo>
                <a:lnTo>
                  <a:pt x="1676400" y="457200"/>
                </a:lnTo>
                <a:lnTo>
                  <a:pt x="1905000" y="2286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8449235" y="1374288"/>
            <a:ext cx="1680882" cy="403412"/>
          </a:xfrm>
          <a:custGeom>
            <a:avLst/>
            <a:gdLst/>
            <a:ahLst/>
            <a:cxnLst/>
            <a:rect l="l" t="t" r="r" b="b"/>
            <a:pathLst>
              <a:path w="1905000" h="457200">
                <a:moveTo>
                  <a:pt x="1676400" y="0"/>
                </a:moveTo>
                <a:lnTo>
                  <a:pt x="0" y="0"/>
                </a:lnTo>
                <a:lnTo>
                  <a:pt x="228600" y="228600"/>
                </a:lnTo>
                <a:lnTo>
                  <a:pt x="0" y="457200"/>
                </a:lnTo>
                <a:lnTo>
                  <a:pt x="1676400" y="457200"/>
                </a:lnTo>
                <a:lnTo>
                  <a:pt x="1905000" y="2286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2290483" y="4765638"/>
            <a:ext cx="868679" cy="411480"/>
          </a:xfrm>
          <a:custGeom>
            <a:avLst/>
            <a:gdLst/>
            <a:ahLst/>
            <a:cxnLst/>
            <a:rect l="l" t="t" r="r" b="b"/>
            <a:pathLst>
              <a:path w="984503" h="466344">
                <a:moveTo>
                  <a:pt x="0" y="0"/>
                </a:moveTo>
                <a:lnTo>
                  <a:pt x="0" y="466344"/>
                </a:lnTo>
                <a:lnTo>
                  <a:pt x="984503" y="466344"/>
                </a:lnTo>
                <a:lnTo>
                  <a:pt x="984503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4" name="object 64"/>
          <p:cNvSpPr/>
          <p:nvPr/>
        </p:nvSpPr>
        <p:spPr>
          <a:xfrm>
            <a:off x="3159161" y="4765638"/>
            <a:ext cx="1175273" cy="411480"/>
          </a:xfrm>
          <a:custGeom>
            <a:avLst/>
            <a:gdLst/>
            <a:ahLst/>
            <a:cxnLst/>
            <a:rect l="l" t="t" r="r" b="b"/>
            <a:pathLst>
              <a:path w="1331976" h="466344">
                <a:moveTo>
                  <a:pt x="0" y="0"/>
                </a:moveTo>
                <a:lnTo>
                  <a:pt x="0" y="466344"/>
                </a:lnTo>
                <a:lnTo>
                  <a:pt x="1331976" y="466344"/>
                </a:lnTo>
                <a:lnTo>
                  <a:pt x="1331976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4334436" y="4765638"/>
            <a:ext cx="1385046" cy="411480"/>
          </a:xfrm>
          <a:custGeom>
            <a:avLst/>
            <a:gdLst/>
            <a:ahLst/>
            <a:cxnLst/>
            <a:rect l="l" t="t" r="r" b="b"/>
            <a:pathLst>
              <a:path w="1569719" h="466344">
                <a:moveTo>
                  <a:pt x="0" y="0"/>
                </a:moveTo>
                <a:lnTo>
                  <a:pt x="0" y="466344"/>
                </a:lnTo>
                <a:lnTo>
                  <a:pt x="1569719" y="466344"/>
                </a:lnTo>
                <a:lnTo>
                  <a:pt x="156971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3159162" y="4762948"/>
            <a:ext cx="0" cy="1532965"/>
          </a:xfrm>
          <a:custGeom>
            <a:avLst/>
            <a:gdLst/>
            <a:ahLst/>
            <a:cxnLst/>
            <a:rect l="l" t="t" r="r" b="b"/>
            <a:pathLst>
              <a:path h="1737359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4334435" y="4762948"/>
            <a:ext cx="0" cy="1532965"/>
          </a:xfrm>
          <a:custGeom>
            <a:avLst/>
            <a:gdLst/>
            <a:ahLst/>
            <a:cxnLst/>
            <a:rect l="l" t="t" r="r" b="b"/>
            <a:pathLst>
              <a:path h="1737359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2287793" y="5177118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9" name="object 69"/>
          <p:cNvSpPr/>
          <p:nvPr/>
        </p:nvSpPr>
        <p:spPr>
          <a:xfrm>
            <a:off x="2287793" y="5343861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0" name="object 70"/>
          <p:cNvSpPr/>
          <p:nvPr/>
        </p:nvSpPr>
        <p:spPr>
          <a:xfrm>
            <a:off x="2287793" y="5513294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1" name="object 71"/>
          <p:cNvSpPr/>
          <p:nvPr/>
        </p:nvSpPr>
        <p:spPr>
          <a:xfrm>
            <a:off x="2287793" y="5790304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2" name="object 72"/>
          <p:cNvSpPr/>
          <p:nvPr/>
        </p:nvSpPr>
        <p:spPr>
          <a:xfrm>
            <a:off x="2287793" y="5957047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3" name="object 73"/>
          <p:cNvSpPr/>
          <p:nvPr/>
        </p:nvSpPr>
        <p:spPr>
          <a:xfrm>
            <a:off x="2287793" y="6126480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4" name="object 74"/>
          <p:cNvSpPr/>
          <p:nvPr/>
        </p:nvSpPr>
        <p:spPr>
          <a:xfrm>
            <a:off x="2290482" y="4762948"/>
            <a:ext cx="0" cy="1532965"/>
          </a:xfrm>
          <a:custGeom>
            <a:avLst/>
            <a:gdLst/>
            <a:ahLst/>
            <a:cxnLst/>
            <a:rect l="l" t="t" r="r" b="b"/>
            <a:pathLst>
              <a:path h="1737359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5" name="object 75"/>
          <p:cNvSpPr/>
          <p:nvPr/>
        </p:nvSpPr>
        <p:spPr>
          <a:xfrm>
            <a:off x="5719482" y="4762948"/>
            <a:ext cx="0" cy="1532965"/>
          </a:xfrm>
          <a:custGeom>
            <a:avLst/>
            <a:gdLst/>
            <a:ahLst/>
            <a:cxnLst/>
            <a:rect l="l" t="t" r="r" b="b"/>
            <a:pathLst>
              <a:path h="1737359">
                <a:moveTo>
                  <a:pt x="0" y="0"/>
                </a:moveTo>
                <a:lnTo>
                  <a:pt x="0" y="173736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2287793" y="4765638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2287793" y="6293224"/>
            <a:ext cx="3434379" cy="0"/>
          </a:xfrm>
          <a:custGeom>
            <a:avLst/>
            <a:gdLst/>
            <a:ahLst/>
            <a:cxnLst/>
            <a:rect l="l" t="t" r="r" b="b"/>
            <a:pathLst>
              <a:path w="3892296">
                <a:moveTo>
                  <a:pt x="0" y="0"/>
                </a:moveTo>
                <a:lnTo>
                  <a:pt x="389229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2" name="object 62"/>
          <p:cNvSpPr txBox="1"/>
          <p:nvPr/>
        </p:nvSpPr>
        <p:spPr>
          <a:xfrm>
            <a:off x="3024244" y="492387"/>
            <a:ext cx="5478095" cy="663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612"/>
              </a:lnSpc>
              <a:spcBef>
                <a:spcPts val="131"/>
              </a:spcBef>
            </a:pPr>
            <a:r>
              <a:rPr sz="3706" baseline="2925" dirty="0">
                <a:latin typeface="Calibri"/>
                <a:cs typeface="Calibri"/>
              </a:rPr>
              <a:t>B</a:t>
            </a:r>
            <a:r>
              <a:rPr sz="3706" spc="-30" baseline="2925" dirty="0">
                <a:latin typeface="Calibri"/>
                <a:cs typeface="Calibri"/>
              </a:rPr>
              <a:t>r</a:t>
            </a:r>
            <a:r>
              <a:rPr sz="3706" baseline="2925" dirty="0">
                <a:latin typeface="Calibri"/>
                <a:cs typeface="Calibri"/>
              </a:rPr>
              <a:t>anchless</a:t>
            </a:r>
            <a:r>
              <a:rPr sz="3706" spc="-52" baseline="2925" dirty="0">
                <a:latin typeface="Calibri"/>
                <a:cs typeface="Calibri"/>
              </a:rPr>
              <a:t> </a:t>
            </a:r>
            <a:r>
              <a:rPr sz="3706" baseline="2925" dirty="0">
                <a:latin typeface="Calibri"/>
                <a:cs typeface="Calibri"/>
              </a:rPr>
              <a:t>Banking</a:t>
            </a:r>
            <a:r>
              <a:rPr sz="3706" spc="-21" baseline="2925" dirty="0">
                <a:latin typeface="Calibri"/>
                <a:cs typeface="Calibri"/>
              </a:rPr>
              <a:t> </a:t>
            </a:r>
            <a:r>
              <a:rPr sz="3706" baseline="2925" dirty="0">
                <a:latin typeface="Calibri"/>
                <a:cs typeface="Calibri"/>
              </a:rPr>
              <a:t>:</a:t>
            </a:r>
            <a:r>
              <a:rPr sz="3706" spc="-12" baseline="2925" dirty="0">
                <a:latin typeface="Calibri"/>
                <a:cs typeface="Calibri"/>
              </a:rPr>
              <a:t> </a:t>
            </a:r>
            <a:r>
              <a:rPr sz="3706" baseline="2925" dirty="0">
                <a:latin typeface="Calibri"/>
                <a:cs typeface="Calibri"/>
              </a:rPr>
              <a:t>Business</a:t>
            </a:r>
            <a:r>
              <a:rPr sz="3706" spc="-4" baseline="2925" dirty="0">
                <a:latin typeface="Calibri"/>
                <a:cs typeface="Calibri"/>
              </a:rPr>
              <a:t> </a:t>
            </a:r>
            <a:r>
              <a:rPr sz="3706" baseline="2925" dirty="0">
                <a:latin typeface="Calibri"/>
                <a:cs typeface="Calibri"/>
              </a:rPr>
              <a:t>Opportunity</a:t>
            </a:r>
            <a:endParaRPr sz="2471">
              <a:latin typeface="Calibri"/>
              <a:cs typeface="Calibri"/>
            </a:endParaRPr>
          </a:p>
          <a:p>
            <a:pPr marL="11206" marR="47201">
              <a:lnSpc>
                <a:spcPts val="1271"/>
              </a:lnSpc>
            </a:pPr>
            <a:r>
              <a:rPr sz="1588" baseline="2275" dirty="0">
                <a:latin typeface="Calibri"/>
                <a:cs typeface="Calibri"/>
              </a:rPr>
              <a:t>“Ma</a:t>
            </a:r>
            <a:r>
              <a:rPr sz="1588" spc="17" baseline="2275" dirty="0">
                <a:latin typeface="Calibri"/>
                <a:cs typeface="Calibri"/>
              </a:rPr>
              <a:t>s</a:t>
            </a:r>
            <a:r>
              <a:rPr sz="1588" spc="-8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h</a:t>
            </a:r>
            <a:r>
              <a:rPr sz="1588" spc="-34" baseline="2275" dirty="0">
                <a:latin typeface="Calibri"/>
                <a:cs typeface="Calibri"/>
              </a:rPr>
              <a:t> </a:t>
            </a:r>
            <a:r>
              <a:rPr sz="1588" spc="-17" baseline="2275" dirty="0">
                <a:latin typeface="Calibri"/>
                <a:cs typeface="Calibri"/>
              </a:rPr>
              <a:t>t</a:t>
            </a:r>
            <a:r>
              <a:rPr sz="1588" baseline="2275" dirty="0">
                <a:latin typeface="Calibri"/>
                <a:cs typeface="Calibri"/>
              </a:rPr>
              <a:t>e</a:t>
            </a:r>
            <a:r>
              <a:rPr sz="1588" spc="-26" baseline="2275" dirty="0">
                <a:latin typeface="Calibri"/>
                <a:cs typeface="Calibri"/>
              </a:rPr>
              <a:t>r</a:t>
            </a:r>
            <a:r>
              <a:rPr sz="1588" spc="8" baseline="2275" dirty="0">
                <a:latin typeface="Calibri"/>
                <a:cs typeface="Calibri"/>
              </a:rPr>
              <a:t>s</a:t>
            </a:r>
            <a:r>
              <a:rPr sz="1588" baseline="2275" dirty="0">
                <a:latin typeface="Calibri"/>
                <a:cs typeface="Calibri"/>
              </a:rPr>
              <a:t>eba</a:t>
            </a:r>
            <a:r>
              <a:rPr sz="1588" spc="-12" baseline="2275" dirty="0">
                <a:latin typeface="Calibri"/>
                <a:cs typeface="Calibri"/>
              </a:rPr>
              <a:t>r</a:t>
            </a:r>
            <a:r>
              <a:rPr sz="1588" spc="-26" baseline="2275" dirty="0">
                <a:latin typeface="Calibri"/>
                <a:cs typeface="Calibri"/>
              </a:rPr>
              <a:t>n</a:t>
            </a:r>
            <a:r>
              <a:rPr sz="1588" spc="-12" baseline="2275" dirty="0">
                <a:latin typeface="Calibri"/>
                <a:cs typeface="Calibri"/>
              </a:rPr>
              <a:t>y</a:t>
            </a:r>
            <a:r>
              <a:rPr sz="1588" baseline="2275" dirty="0">
                <a:latin typeface="Calibri"/>
                <a:cs typeface="Calibri"/>
              </a:rPr>
              <a:t>a</a:t>
            </a:r>
            <a:r>
              <a:rPr sz="1588" spc="17" baseline="2275" dirty="0">
                <a:latin typeface="Calibri"/>
                <a:cs typeface="Calibri"/>
              </a:rPr>
              <a:t> </a:t>
            </a:r>
            <a:r>
              <a:rPr sz="1588" spc="-17" baseline="2275" dirty="0">
                <a:latin typeface="Calibri"/>
                <a:cs typeface="Calibri"/>
              </a:rPr>
              <a:t>k</a:t>
            </a:r>
            <a:r>
              <a:rPr sz="1588" baseline="2275" dirty="0">
                <a:latin typeface="Calibri"/>
                <a:cs typeface="Calibri"/>
              </a:rPr>
              <a:t>a</a:t>
            </a:r>
            <a:r>
              <a:rPr sz="1588" spc="-8" baseline="2275" dirty="0">
                <a:latin typeface="Calibri"/>
                <a:cs typeface="Calibri"/>
              </a:rPr>
              <a:t>l</a:t>
            </a:r>
            <a:r>
              <a:rPr sz="1588" baseline="2275" dirty="0">
                <a:latin typeface="Calibri"/>
                <a:cs typeface="Calibri"/>
              </a:rPr>
              <a:t>an</a:t>
            </a:r>
            <a:r>
              <a:rPr sz="1588" spc="-17" baseline="2275" dirty="0">
                <a:latin typeface="Calibri"/>
                <a:cs typeface="Calibri"/>
              </a:rPr>
              <a:t>g</a:t>
            </a:r>
            <a:r>
              <a:rPr sz="1588" baseline="2275" dirty="0">
                <a:latin typeface="Calibri"/>
                <a:cs typeface="Calibri"/>
              </a:rPr>
              <a:t>an</a:t>
            </a:r>
            <a:r>
              <a:rPr sz="1588" spc="-8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unban</a:t>
            </a:r>
            <a:r>
              <a:rPr sz="1588" spc="-56" baseline="2275" dirty="0">
                <a:latin typeface="Calibri"/>
                <a:cs typeface="Calibri"/>
              </a:rPr>
              <a:t>k</a:t>
            </a:r>
            <a:r>
              <a:rPr sz="1588" baseline="2275" dirty="0">
                <a:latin typeface="Calibri"/>
                <a:cs typeface="Calibri"/>
              </a:rPr>
              <a:t>ed</a:t>
            </a:r>
            <a:r>
              <a:rPr sz="1588" spc="12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di dae</a:t>
            </a:r>
            <a:r>
              <a:rPr sz="1588" spc="-30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a</a:t>
            </a:r>
            <a:r>
              <a:rPr sz="1588" spc="-4" baseline="2275" dirty="0">
                <a:latin typeface="Calibri"/>
                <a:cs typeface="Calibri"/>
              </a:rPr>
              <a:t>h-</a:t>
            </a:r>
            <a:r>
              <a:rPr sz="1588" baseline="2275" dirty="0">
                <a:latin typeface="Calibri"/>
                <a:cs typeface="Calibri"/>
              </a:rPr>
              <a:t>dae</a:t>
            </a:r>
            <a:r>
              <a:rPr sz="1588" spc="-30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ah</a:t>
            </a:r>
            <a:r>
              <a:rPr sz="1588" spc="8" baseline="2275" dirty="0">
                <a:latin typeface="Calibri"/>
                <a:cs typeface="Calibri"/>
              </a:rPr>
              <a:t> </a:t>
            </a:r>
            <a:r>
              <a:rPr sz="1588" spc="-8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u</a:t>
            </a:r>
            <a:r>
              <a:rPr sz="1588" spc="-34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al</a:t>
            </a:r>
            <a:r>
              <a:rPr sz="1588" spc="4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di </a:t>
            </a:r>
            <a:r>
              <a:rPr sz="1588" spc="8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nd</a:t>
            </a:r>
            <a:r>
              <a:rPr sz="1588" spc="-17" baseline="2275" dirty="0">
                <a:latin typeface="Calibri"/>
                <a:cs typeface="Calibri"/>
              </a:rPr>
              <a:t>o</a:t>
            </a:r>
            <a:r>
              <a:rPr sz="1588" baseline="2275" dirty="0">
                <a:latin typeface="Calibri"/>
                <a:cs typeface="Calibri"/>
              </a:rPr>
              <a:t>ne</a:t>
            </a:r>
            <a:r>
              <a:rPr sz="1588" spc="4" baseline="2275" dirty="0">
                <a:latin typeface="Calibri"/>
                <a:cs typeface="Calibri"/>
              </a:rPr>
              <a:t>s</a:t>
            </a:r>
            <a:r>
              <a:rPr sz="1588" spc="-8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a</a:t>
            </a:r>
            <a:r>
              <a:rPr sz="1588" spc="17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me</a:t>
            </a:r>
            <a:r>
              <a:rPr sz="1588" spc="-4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upa</a:t>
            </a:r>
            <a:r>
              <a:rPr sz="1588" spc="-26" baseline="2275" dirty="0">
                <a:latin typeface="Calibri"/>
                <a:cs typeface="Calibri"/>
              </a:rPr>
              <a:t>k</a:t>
            </a:r>
            <a:r>
              <a:rPr sz="1588" baseline="2275" dirty="0">
                <a:latin typeface="Calibri"/>
                <a:cs typeface="Calibri"/>
              </a:rPr>
              <a:t>an</a:t>
            </a:r>
            <a:r>
              <a:rPr sz="1588" spc="8" baseline="2275" dirty="0">
                <a:latin typeface="Calibri"/>
                <a:cs typeface="Calibri"/>
              </a:rPr>
              <a:t> </a:t>
            </a:r>
            <a:r>
              <a:rPr sz="1588" spc="-17" baseline="2275" dirty="0">
                <a:latin typeface="Calibri"/>
                <a:cs typeface="Calibri"/>
              </a:rPr>
              <a:t>t</a:t>
            </a:r>
            <a:r>
              <a:rPr sz="1588" baseline="2275" dirty="0">
                <a:latin typeface="Calibri"/>
                <a:cs typeface="Calibri"/>
              </a:rPr>
              <a:t>a</a:t>
            </a:r>
            <a:r>
              <a:rPr sz="1588" spc="-30" baseline="2275" dirty="0">
                <a:latin typeface="Calibri"/>
                <a:cs typeface="Calibri"/>
              </a:rPr>
              <a:t>r</a:t>
            </a:r>
            <a:r>
              <a:rPr sz="1588" spc="8" baseline="2275" dirty="0">
                <a:latin typeface="Calibri"/>
                <a:cs typeface="Calibri"/>
              </a:rPr>
              <a:t>g</a:t>
            </a:r>
            <a:r>
              <a:rPr sz="1588" baseline="2275" dirty="0">
                <a:latin typeface="Calibri"/>
                <a:cs typeface="Calibri"/>
              </a:rPr>
              <a:t>et</a:t>
            </a:r>
            <a:endParaRPr sz="1059">
              <a:latin typeface="Calibri"/>
              <a:cs typeface="Calibri"/>
            </a:endParaRPr>
          </a:p>
          <a:p>
            <a:pPr marL="11206" marR="47201">
              <a:lnSpc>
                <a:spcPts val="1271"/>
              </a:lnSpc>
            </a:pPr>
            <a:r>
              <a:rPr sz="1588" spc="-30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ea</a:t>
            </a:r>
            <a:r>
              <a:rPr sz="1588" spc="-4" baseline="2275" dirty="0">
                <a:latin typeface="Calibri"/>
                <a:cs typeface="Calibri"/>
              </a:rPr>
              <a:t>l</a:t>
            </a:r>
            <a:r>
              <a:rPr sz="1588" spc="-8" baseline="2275" dirty="0">
                <a:latin typeface="Calibri"/>
                <a:cs typeface="Calibri"/>
              </a:rPr>
              <a:t>i</a:t>
            </a:r>
            <a:r>
              <a:rPr sz="1588" spc="-12" baseline="2275" dirty="0">
                <a:latin typeface="Calibri"/>
                <a:cs typeface="Calibri"/>
              </a:rPr>
              <a:t>s</a:t>
            </a:r>
            <a:r>
              <a:rPr sz="1588" spc="4" baseline="2275" dirty="0">
                <a:latin typeface="Calibri"/>
                <a:cs typeface="Calibri"/>
              </a:rPr>
              <a:t>t</a:t>
            </a:r>
            <a:r>
              <a:rPr sz="1588" spc="-8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s</a:t>
            </a:r>
            <a:r>
              <a:rPr sz="1588" spc="22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ba</a:t>
            </a:r>
            <a:r>
              <a:rPr sz="1588" spc="4" baseline="2275" dirty="0">
                <a:latin typeface="Calibri"/>
                <a:cs typeface="Calibri"/>
              </a:rPr>
              <a:t>g</a:t>
            </a:r>
            <a:r>
              <a:rPr sz="1588" baseline="2275" dirty="0">
                <a:latin typeface="Calibri"/>
                <a:cs typeface="Calibri"/>
              </a:rPr>
              <a:t>i</a:t>
            </a:r>
            <a:r>
              <a:rPr sz="1588" spc="-17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b</a:t>
            </a:r>
            <a:r>
              <a:rPr sz="1588" spc="-17" baseline="2275" dirty="0">
                <a:latin typeface="Calibri"/>
                <a:cs typeface="Calibri"/>
              </a:rPr>
              <a:t>i</a:t>
            </a:r>
            <a:r>
              <a:rPr sz="1588" spc="8" baseline="2275" dirty="0">
                <a:latin typeface="Calibri"/>
                <a:cs typeface="Calibri"/>
              </a:rPr>
              <a:t>s</a:t>
            </a:r>
            <a:r>
              <a:rPr sz="1588" baseline="2275" dirty="0">
                <a:latin typeface="Calibri"/>
                <a:cs typeface="Calibri"/>
              </a:rPr>
              <a:t>n</a:t>
            </a:r>
            <a:r>
              <a:rPr sz="1588" spc="-17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s</a:t>
            </a:r>
            <a:r>
              <a:rPr sz="1588" spc="22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b</a:t>
            </a:r>
            <a:r>
              <a:rPr sz="1588" spc="-34" baseline="2275" dirty="0">
                <a:latin typeface="Calibri"/>
                <a:cs typeface="Calibri"/>
              </a:rPr>
              <a:t>r</a:t>
            </a:r>
            <a:r>
              <a:rPr sz="1588" baseline="2275" dirty="0">
                <a:latin typeface="Calibri"/>
                <a:cs typeface="Calibri"/>
              </a:rPr>
              <a:t>anch</a:t>
            </a:r>
            <a:r>
              <a:rPr sz="1588" spc="-22" baseline="2275" dirty="0">
                <a:latin typeface="Calibri"/>
                <a:cs typeface="Calibri"/>
              </a:rPr>
              <a:t>l</a:t>
            </a:r>
            <a:r>
              <a:rPr sz="1588" baseline="2275" dirty="0">
                <a:latin typeface="Calibri"/>
                <a:cs typeface="Calibri"/>
              </a:rPr>
              <a:t>e</a:t>
            </a:r>
            <a:r>
              <a:rPr sz="1588" spc="12" baseline="2275" dirty="0">
                <a:latin typeface="Calibri"/>
                <a:cs typeface="Calibri"/>
              </a:rPr>
              <a:t>s</a:t>
            </a:r>
            <a:r>
              <a:rPr sz="1588" baseline="2275" dirty="0">
                <a:latin typeface="Calibri"/>
                <a:cs typeface="Calibri"/>
              </a:rPr>
              <a:t>s</a:t>
            </a:r>
            <a:r>
              <a:rPr sz="1588" spc="43" baseline="2275" dirty="0">
                <a:latin typeface="Calibri"/>
                <a:cs typeface="Calibri"/>
              </a:rPr>
              <a:t> </a:t>
            </a:r>
            <a:r>
              <a:rPr sz="1588" baseline="2275" dirty="0">
                <a:latin typeface="Calibri"/>
                <a:cs typeface="Calibri"/>
              </a:rPr>
              <a:t>ban</a:t>
            </a:r>
            <a:r>
              <a:rPr sz="1588" spc="-4" baseline="2275" dirty="0">
                <a:latin typeface="Calibri"/>
                <a:cs typeface="Calibri"/>
              </a:rPr>
              <a:t>k</a:t>
            </a:r>
            <a:r>
              <a:rPr sz="1588" spc="-8" baseline="2275" dirty="0">
                <a:latin typeface="Calibri"/>
                <a:cs typeface="Calibri"/>
              </a:rPr>
              <a:t>i</a:t>
            </a:r>
            <a:r>
              <a:rPr sz="1588" baseline="2275" dirty="0">
                <a:latin typeface="Calibri"/>
                <a:cs typeface="Calibri"/>
              </a:rPr>
              <a:t>n</a:t>
            </a:r>
            <a:r>
              <a:rPr sz="1588" spc="48" baseline="2275" dirty="0">
                <a:latin typeface="Calibri"/>
                <a:cs typeface="Calibri"/>
              </a:rPr>
              <a:t>g</a:t>
            </a:r>
            <a:r>
              <a:rPr sz="1588" baseline="2275" dirty="0">
                <a:latin typeface="Calibri"/>
                <a:cs typeface="Calibri"/>
              </a:rPr>
              <a:t>”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93646" y="1410148"/>
            <a:ext cx="726563" cy="36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41"/>
              </a:lnSpc>
              <a:spcBef>
                <a:spcPts val="67"/>
              </a:spcBef>
            </a:pPr>
            <a:r>
              <a:rPr sz="1853" b="1" spc="8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53" b="1" spc="-12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53" b="1" spc="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3" b="1" spc="-8" baseline="195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53" b="1" spc="-8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endParaRPr sz="1235">
              <a:latin typeface="Calibri"/>
              <a:cs typeface="Calibri"/>
            </a:endParaRPr>
          </a:p>
          <a:p>
            <a:pPr marL="71676" marR="88353" algn="ctr">
              <a:lnSpc>
                <a:spcPts val="1482"/>
              </a:lnSpc>
              <a:spcBef>
                <a:spcPts val="7"/>
              </a:spcBef>
            </a:pPr>
            <a:r>
              <a:rPr sz="1853" b="1" spc="8" baseline="1950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nk</a:t>
            </a:r>
            <a:r>
              <a:rPr sz="1853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53" b="1" baseline="195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55795" y="1504277"/>
            <a:ext cx="852922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8" baseline="1950" dirty="0">
                <a:latin typeface="Calibri"/>
                <a:cs typeface="Calibri"/>
              </a:rPr>
              <a:t>B</a:t>
            </a:r>
            <a:r>
              <a:rPr sz="1853" b="1" spc="-4" baseline="1950" dirty="0">
                <a:latin typeface="Calibri"/>
                <a:cs typeface="Calibri"/>
              </a:rPr>
              <a:t>il</a:t>
            </a:r>
            <a:r>
              <a:rPr sz="1853" b="1" baseline="1950" dirty="0">
                <a:latin typeface="Calibri"/>
                <a:cs typeface="Calibri"/>
              </a:rPr>
              <a:t>l</a:t>
            </a:r>
            <a:r>
              <a:rPr sz="1853" b="1" spc="-3" baseline="1950" dirty="0">
                <a:latin typeface="Calibri"/>
                <a:cs typeface="Calibri"/>
              </a:rPr>
              <a:t> </a:t>
            </a:r>
            <a:r>
              <a:rPr sz="1853" b="1" spc="-17" baseline="1950" dirty="0">
                <a:latin typeface="Calibri"/>
                <a:cs typeface="Calibri"/>
              </a:rPr>
              <a:t>P</a:t>
            </a:r>
            <a:r>
              <a:rPr sz="1853" b="1" spc="-12" baseline="1950" dirty="0">
                <a:latin typeface="Calibri"/>
                <a:cs typeface="Calibri"/>
              </a:rPr>
              <a:t>a</a:t>
            </a:r>
            <a:r>
              <a:rPr sz="1853" b="1" spc="-8" baseline="1950" dirty="0">
                <a:latin typeface="Calibri"/>
                <a:cs typeface="Calibri"/>
              </a:rPr>
              <a:t>y</a:t>
            </a:r>
            <a:r>
              <a:rPr sz="1853" b="1" baseline="1950" dirty="0">
                <a:latin typeface="Calibri"/>
                <a:cs typeface="Calibri"/>
              </a:rPr>
              <a:t>me</a:t>
            </a:r>
            <a:r>
              <a:rPr sz="1853" b="1" spc="-30" baseline="1950" dirty="0">
                <a:latin typeface="Calibri"/>
                <a:cs typeface="Calibri"/>
              </a:rPr>
              <a:t>n</a:t>
            </a:r>
            <a:r>
              <a:rPr sz="1853" b="1" baseline="1950" dirty="0">
                <a:latin typeface="Calibri"/>
                <a:cs typeface="Calibri"/>
              </a:rPr>
              <a:t>t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96536" y="1504277"/>
            <a:ext cx="622609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-4" baseline="1950" dirty="0">
                <a:latin typeface="Calibri"/>
                <a:cs typeface="Calibri"/>
              </a:rPr>
              <a:t>E</a:t>
            </a:r>
            <a:r>
              <a:rPr sz="1853" b="1" spc="4" baseline="1950" dirty="0">
                <a:latin typeface="Calibri"/>
                <a:cs typeface="Calibri"/>
              </a:rPr>
              <a:t>-</a:t>
            </a:r>
            <a:r>
              <a:rPr sz="1853" b="1" baseline="1950" dirty="0">
                <a:latin typeface="Calibri"/>
                <a:cs typeface="Calibri"/>
              </a:rPr>
              <a:t>Mon</a:t>
            </a:r>
            <a:r>
              <a:rPr sz="1853" b="1" spc="-26" baseline="1950" dirty="0">
                <a:latin typeface="Calibri"/>
                <a:cs typeface="Calibri"/>
              </a:rPr>
              <a:t>e</a:t>
            </a:r>
            <a:r>
              <a:rPr sz="1853" b="1" baseline="1950" dirty="0">
                <a:latin typeface="Calibri"/>
                <a:cs typeface="Calibri"/>
              </a:rPr>
              <a:t>y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17037" y="1504277"/>
            <a:ext cx="1076143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baseline="1950" dirty="0">
                <a:latin typeface="Calibri"/>
                <a:cs typeface="Calibri"/>
              </a:rPr>
              <a:t>On</a:t>
            </a:r>
            <a:r>
              <a:rPr sz="1853" b="1" spc="-12" baseline="1950" dirty="0">
                <a:latin typeface="Calibri"/>
                <a:cs typeface="Calibri"/>
              </a:rPr>
              <a:t>l</a:t>
            </a:r>
            <a:r>
              <a:rPr sz="1853" b="1" spc="-4" baseline="1950" dirty="0">
                <a:latin typeface="Calibri"/>
                <a:cs typeface="Calibri"/>
              </a:rPr>
              <a:t>i</a:t>
            </a:r>
            <a:r>
              <a:rPr sz="1853" b="1" baseline="1950" dirty="0">
                <a:latin typeface="Calibri"/>
                <a:cs typeface="Calibri"/>
              </a:rPr>
              <a:t>ne</a:t>
            </a:r>
            <a:r>
              <a:rPr sz="1853" b="1" spc="-25" baseline="1950" dirty="0">
                <a:latin typeface="Calibri"/>
                <a:cs typeface="Calibri"/>
              </a:rPr>
              <a:t> </a:t>
            </a:r>
            <a:r>
              <a:rPr sz="1853" b="1" spc="-17" baseline="1950" dirty="0">
                <a:latin typeface="Calibri"/>
                <a:cs typeface="Calibri"/>
              </a:rPr>
              <a:t>P</a:t>
            </a:r>
            <a:r>
              <a:rPr sz="1853" b="1" spc="-12" baseline="1950" dirty="0">
                <a:latin typeface="Calibri"/>
                <a:cs typeface="Calibri"/>
              </a:rPr>
              <a:t>a</a:t>
            </a:r>
            <a:r>
              <a:rPr sz="1853" b="1" spc="-8" baseline="1950" dirty="0">
                <a:latin typeface="Calibri"/>
                <a:cs typeface="Calibri"/>
              </a:rPr>
              <a:t>y</a:t>
            </a:r>
            <a:r>
              <a:rPr sz="1853" b="1" baseline="1950" dirty="0">
                <a:latin typeface="Calibri"/>
                <a:cs typeface="Calibri"/>
              </a:rPr>
              <a:t>me</a:t>
            </a:r>
            <a:r>
              <a:rPr sz="1853" b="1" spc="-30" baseline="1950" dirty="0">
                <a:latin typeface="Calibri"/>
                <a:cs typeface="Calibri"/>
              </a:rPr>
              <a:t>n</a:t>
            </a:r>
            <a:r>
              <a:rPr sz="1853" b="1" baseline="1950" dirty="0">
                <a:latin typeface="Calibri"/>
                <a:cs typeface="Calibri"/>
              </a:rPr>
              <a:t>t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11367" y="1504277"/>
            <a:ext cx="780551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="1" spc="-12" baseline="1950" dirty="0">
                <a:latin typeface="Calibri"/>
                <a:cs typeface="Calibri"/>
              </a:rPr>
              <a:t>R</a:t>
            </a:r>
            <a:r>
              <a:rPr sz="1853" b="1" baseline="1950" dirty="0">
                <a:latin typeface="Calibri"/>
                <a:cs typeface="Calibri"/>
              </a:rPr>
              <a:t>em</a:t>
            </a:r>
            <a:r>
              <a:rPr sz="1853" b="1" spc="-12" baseline="1950" dirty="0">
                <a:latin typeface="Calibri"/>
                <a:cs typeface="Calibri"/>
              </a:rPr>
              <a:t>i</a:t>
            </a:r>
            <a:r>
              <a:rPr sz="1853" b="1" spc="-22" baseline="1950" dirty="0">
                <a:latin typeface="Calibri"/>
                <a:cs typeface="Calibri"/>
              </a:rPr>
              <a:t>tt</a:t>
            </a:r>
            <a:r>
              <a:rPr sz="1853" b="1" spc="8" baseline="1950" dirty="0">
                <a:latin typeface="Calibri"/>
                <a:cs typeface="Calibri"/>
              </a:rPr>
              <a:t>a</a:t>
            </a:r>
            <a:r>
              <a:rPr sz="1853" b="1" baseline="1950" dirty="0">
                <a:latin typeface="Calibri"/>
                <a:cs typeface="Calibri"/>
              </a:rPr>
              <a:t>n</a:t>
            </a:r>
            <a:r>
              <a:rPr sz="1853" b="1" spc="-8" baseline="1950" dirty="0">
                <a:latin typeface="Calibri"/>
                <a:cs typeface="Calibri"/>
              </a:rPr>
              <a:t>c</a:t>
            </a:r>
            <a:r>
              <a:rPr sz="1853" b="1" baseline="1950" dirty="0">
                <a:latin typeface="Calibri"/>
                <a:cs typeface="Calibri"/>
              </a:rPr>
              <a:t>e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929731" y="2013868"/>
            <a:ext cx="2019331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Dengan</a:t>
            </a:r>
            <a:r>
              <a:rPr sz="1059" b="1" spc="21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masih</a:t>
            </a:r>
            <a:r>
              <a:rPr sz="1059" b="1" spc="21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luasnya</a:t>
            </a:r>
            <a:r>
              <a:rPr sz="1059" b="1" spc="21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pasar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29731" y="2175233"/>
            <a:ext cx="378824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yang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408446" y="2175233"/>
            <a:ext cx="437983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dapat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46329" y="2175233"/>
            <a:ext cx="499792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di</a:t>
            </a:r>
            <a:r>
              <a:rPr sz="1059" b="1" spc="-22" dirty="0">
                <a:solidFill>
                  <a:srgbClr val="333333"/>
                </a:solidFill>
                <a:latin typeface="Century Gothic"/>
                <a:cs typeface="Century Gothic"/>
              </a:rPr>
              <a:t>s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asar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546067" y="2175233"/>
            <a:ext cx="402986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untuk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29731" y="2336598"/>
            <a:ext cx="2022026" cy="47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layanan </a:t>
            </a:r>
            <a:r>
              <a:rPr sz="1059" b="1" spc="4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branchless </a:t>
            </a:r>
            <a:r>
              <a:rPr sz="1059" b="1" spc="4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banking,</a:t>
            </a:r>
            <a:endParaRPr sz="1059">
              <a:latin typeface="Century Gothic"/>
              <a:cs typeface="Century Gothic"/>
            </a:endParaRPr>
          </a:p>
          <a:p>
            <a:pPr marL="11206" marR="6617">
              <a:lnSpc>
                <a:spcPts val="1271"/>
              </a:lnSpc>
              <a:spcBef>
                <a:spcPts val="21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membutuhkan</a:t>
            </a:r>
            <a:r>
              <a:rPr sz="1059" b="1" spc="2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penetrasi</a:t>
            </a:r>
            <a:r>
              <a:rPr sz="1059" b="1" spc="2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yang tepat</a:t>
            </a:r>
            <a:r>
              <a:rPr sz="1059" b="1" spc="8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dengan</a:t>
            </a:r>
            <a:r>
              <a:rPr sz="1059" b="1" spc="8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bentuk</a:t>
            </a:r>
            <a:r>
              <a:rPr sz="1059" b="1" spc="8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promosi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29730" y="2820692"/>
            <a:ext cx="300821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dan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73484" y="2820692"/>
            <a:ext cx="556301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edukasi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72731" y="2820692"/>
            <a:ext cx="878979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di   </a:t>
            </a:r>
            <a:r>
              <a:rPr sz="1059" b="1" spc="259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daerah-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29731" y="2982057"/>
            <a:ext cx="518679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daerah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8485" y="2982057"/>
            <a:ext cx="556368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dengan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57317" y="2982057"/>
            <a:ext cx="484344" cy="318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807" marR="15" algn="ctr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skala</a:t>
            </a:r>
            <a:endParaRPr sz="1059">
              <a:latin typeface="Century Gothic"/>
              <a:cs typeface="Century Gothic"/>
            </a:endParaRPr>
          </a:p>
          <a:p>
            <a:pPr algn="ctr">
              <a:lnSpc>
                <a:spcPts val="1271"/>
              </a:lnSpc>
              <a:spcBef>
                <a:spcPts val="4"/>
              </a:spcBef>
            </a:pPr>
            <a:r>
              <a:rPr sz="1059" b="1" i="1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1059" b="1" i="1" spc="-22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059" b="1" i="1" dirty="0">
                <a:solidFill>
                  <a:srgbClr val="333333"/>
                </a:solidFill>
                <a:latin typeface="Century Gothic"/>
                <a:cs typeface="Century Gothic"/>
              </a:rPr>
              <a:t>ddle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29731" y="3143422"/>
            <a:ext cx="1481472" cy="318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i="1" dirty="0">
                <a:solidFill>
                  <a:srgbClr val="333333"/>
                </a:solidFill>
                <a:latin typeface="Century Gothic"/>
                <a:cs typeface="Century Gothic"/>
              </a:rPr>
              <a:t>underbanked </a:t>
            </a:r>
            <a:r>
              <a:rPr sz="1059" b="1" i="1" spc="10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hingga</a:t>
            </a:r>
            <a:endParaRPr sz="1059">
              <a:latin typeface="Century Gothic"/>
              <a:cs typeface="Century Gothic"/>
            </a:endParaRPr>
          </a:p>
          <a:p>
            <a:pPr marL="11206" marR="20171">
              <a:lnSpc>
                <a:spcPts val="1271"/>
              </a:lnSpc>
              <a:spcBef>
                <a:spcPts val="4"/>
              </a:spcBef>
            </a:pPr>
            <a:r>
              <a:rPr sz="1059" b="1" i="1" dirty="0">
                <a:solidFill>
                  <a:srgbClr val="333333"/>
                </a:solidFill>
                <a:latin typeface="Century Gothic"/>
                <a:cs typeface="Century Gothic"/>
              </a:rPr>
              <a:t>equillibrium</a:t>
            </a:r>
            <a:r>
              <a:rPr sz="1059" b="1" i="1" spc="-1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i="1" dirty="0">
                <a:solidFill>
                  <a:srgbClr val="333333"/>
                </a:solidFill>
                <a:latin typeface="Century Gothic"/>
                <a:cs typeface="Century Gothic"/>
              </a:rPr>
              <a:t>banked.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29731" y="3544144"/>
            <a:ext cx="889852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Pelaksanaan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094246" y="3544144"/>
            <a:ext cx="190447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uji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54628" y="3544143"/>
            <a:ext cx="497171" cy="47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099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coba</a:t>
            </a:r>
            <a:endParaRPr sz="1059">
              <a:latin typeface="Century Gothic"/>
              <a:cs typeface="Century Gothic"/>
            </a:endParaRPr>
          </a:p>
          <a:p>
            <a:pPr marL="11206" marR="9367" indent="121029">
              <a:lnSpc>
                <a:spcPts val="1271"/>
              </a:lnSpc>
              <a:spcBef>
                <a:spcPts val="21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telah secara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29730" y="3705508"/>
            <a:ext cx="1476094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Branchless    </a:t>
            </a:r>
            <a:r>
              <a:rPr sz="1059" b="1" spc="19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Banking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29731" y="3866873"/>
            <a:ext cx="690772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dilakukan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36555" y="3866873"/>
            <a:ext cx="327675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oleh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0307" y="3866873"/>
            <a:ext cx="158209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29731" y="4028238"/>
            <a:ext cx="2019255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terbatas  </a:t>
            </a:r>
            <a:r>
              <a:rPr sz="1059" b="1" spc="4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di  </a:t>
            </a:r>
            <a:r>
              <a:rPr sz="1059" b="1" spc="4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8  </a:t>
            </a:r>
            <a:r>
              <a:rPr sz="1059" b="1" spc="4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p</a:t>
            </a:r>
            <a:r>
              <a:rPr sz="1059" b="1" spc="-22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ovinsi,yakni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29730" y="4189603"/>
            <a:ext cx="666544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Sumatera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25796" y="4189603"/>
            <a:ext cx="427150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Utara,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82504" y="4189603"/>
            <a:ext cx="666544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Sumatera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13425" y="4199250"/>
            <a:ext cx="622182" cy="105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772"/>
              </a:lnSpc>
              <a:spcBef>
                <a:spcPts val="38"/>
              </a:spcBef>
            </a:pPr>
            <a:r>
              <a:rPr sz="662" b="1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662" b="1" spc="-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662" b="1" dirty="0">
                <a:solidFill>
                  <a:srgbClr val="333333"/>
                </a:solidFill>
                <a:latin typeface="Century Gothic"/>
                <a:cs typeface="Century Gothic"/>
              </a:rPr>
              <a:t>er</a:t>
            </a:r>
            <a:r>
              <a:rPr sz="662" b="1" spc="-4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662" b="1" spc="-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662" b="1" spc="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662" b="1" dirty="0">
                <a:solidFill>
                  <a:srgbClr val="333333"/>
                </a:solidFill>
                <a:latin typeface="Century Gothic"/>
                <a:cs typeface="Century Gothic"/>
              </a:rPr>
              <a:t>ked</a:t>
            </a:r>
            <a:r>
              <a:rPr sz="662" b="1" spc="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662" b="1" dirty="0">
                <a:solidFill>
                  <a:srgbClr val="333333"/>
                </a:solidFill>
                <a:latin typeface="Century Gothic"/>
                <a:cs typeface="Century Gothic"/>
              </a:rPr>
              <a:t>3</a:t>
            </a:r>
            <a:endParaRPr sz="662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29731" y="4350967"/>
            <a:ext cx="1545937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Selatan,  </a:t>
            </a:r>
            <a:r>
              <a:rPr sz="1059" b="1" spc="109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Jawa  </a:t>
            </a:r>
            <a:r>
              <a:rPr sz="1059" b="1" spc="109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Barat,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59514" y="4350967"/>
            <a:ext cx="372048" cy="640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1206" algn="r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Jawa</a:t>
            </a:r>
            <a:endParaRPr sz="1059">
              <a:latin typeface="Century Gothic"/>
              <a:cs typeface="Century Gothic"/>
            </a:endParaRPr>
          </a:p>
          <a:p>
            <a:pPr marL="72539" marR="13938" indent="-8069" algn="r">
              <a:lnSpc>
                <a:spcPts val="1271"/>
              </a:lnSpc>
              <a:spcBef>
                <a:spcPts val="21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Bali, dan Mei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29730" y="4512332"/>
            <a:ext cx="784862" cy="318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 marR="20171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Tengah,</a:t>
            </a:r>
            <a:endParaRPr sz="1059">
              <a:latin typeface="Century Gothic"/>
              <a:cs typeface="Century Gothic"/>
            </a:endParaRPr>
          </a:p>
          <a:p>
            <a:pPr marL="11206">
              <a:lnSpc>
                <a:spcPts val="1271"/>
              </a:lnSpc>
              <a:spcBef>
                <a:spcPts val="4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Kalimantan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80077" y="4512332"/>
            <a:ext cx="768694" cy="318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JawaTimur,</a:t>
            </a:r>
            <a:endParaRPr sz="1059">
              <a:latin typeface="Century Gothic"/>
              <a:cs typeface="Century Gothic"/>
            </a:endParaRPr>
          </a:p>
          <a:p>
            <a:pPr marL="301678" marR="20171">
              <a:lnSpc>
                <a:spcPts val="1271"/>
              </a:lnSpc>
              <a:spcBef>
                <a:spcPts val="4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Timur,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29731" y="4835061"/>
            <a:ext cx="1645456" cy="318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91"/>
              </a:lnSpc>
              <a:spcBef>
                <a:spcPts val="59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Sulawesi  </a:t>
            </a:r>
            <a:r>
              <a:rPr sz="1059" b="1" spc="17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Selatan,  </a:t>
            </a:r>
            <a:r>
              <a:rPr sz="1059" b="1" spc="17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dari</a:t>
            </a:r>
            <a:endParaRPr sz="1059">
              <a:latin typeface="Century Gothic"/>
              <a:cs typeface="Century Gothic"/>
            </a:endParaRPr>
          </a:p>
          <a:p>
            <a:pPr marL="11206" marR="20171">
              <a:lnSpc>
                <a:spcPts val="1271"/>
              </a:lnSpc>
              <a:spcBef>
                <a:spcPts val="4"/>
              </a:spcBef>
            </a:pP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hingga</a:t>
            </a:r>
            <a:r>
              <a:rPr sz="1059" b="1" spc="-2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November</a:t>
            </a:r>
            <a:r>
              <a:rPr sz="1059" b="1" spc="-2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entury Gothic"/>
                <a:cs typeface="Century Gothic"/>
              </a:rPr>
              <a:t>2013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98733" y="5775064"/>
            <a:ext cx="3951006" cy="156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165"/>
              </a:lnSpc>
              <a:spcBef>
                <a:spcPts val="58"/>
              </a:spcBef>
            </a:pP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spc="-17" baseline="227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88" b="1" spc="-12" baseline="227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spc="-44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88" b="1" spc="-4" baseline="227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sa</a:t>
            </a:r>
            <a:r>
              <a:rPr sz="1588" b="1" spc="22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588" b="1" spc="-4" baseline="2275" dirty="0">
                <a:solidFill>
                  <a:srgbClr val="333333"/>
                </a:solidFill>
                <a:latin typeface="Calibri"/>
                <a:cs typeface="Calibri"/>
              </a:rPr>
              <a:t>il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spc="-22" baseline="227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88" b="1" spc="-17" baseline="227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88" b="1" spc="17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88" b="1" spc="-4" baseline="227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eh</a:t>
            </a:r>
            <a:r>
              <a:rPr sz="1588" b="1" spc="12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nk</a:t>
            </a:r>
            <a:r>
              <a:rPr sz="1588" b="1" spc="-4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spc="-12" baseline="2275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588" b="1" spc="4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spc="-26" baseline="227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erm</a:t>
            </a:r>
            <a:r>
              <a:rPr sz="1588" b="1" spc="12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suk B</a:t>
            </a:r>
            <a:r>
              <a:rPr sz="1588" b="1" spc="4" baseline="227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nk</a:t>
            </a:r>
            <a:r>
              <a:rPr sz="1588" b="1" spc="-4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spc="8" baseline="2275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mum</a:t>
            </a:r>
            <a:r>
              <a:rPr sz="1588" b="1" spc="-8" baseline="2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88" b="1" spc="-26" baseline="227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588" b="1" spc="-8" baseline="227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588" b="1" baseline="2275" dirty="0">
                <a:solidFill>
                  <a:srgbClr val="333333"/>
                </a:solidFill>
                <a:latin typeface="Calibri"/>
                <a:cs typeface="Calibri"/>
              </a:rPr>
              <a:t>ompok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3953" y="5341172"/>
            <a:ext cx="4225066" cy="841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6"/>
              </a:lnSpc>
              <a:spcBef>
                <a:spcPts val="35"/>
              </a:spcBef>
            </a:pPr>
            <a:endParaRPr sz="706"/>
          </a:p>
          <a:p>
            <a:pPr marL="124736" marR="130570" algn="ctr">
              <a:lnSpc>
                <a:spcPts val="1271"/>
              </a:lnSpc>
              <a:spcBef>
                <a:spcPts val="64"/>
              </a:spcBef>
            </a:pP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Menu</a:t>
            </a:r>
            <a:r>
              <a:rPr sz="1059" b="1" spc="12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ut</a:t>
            </a:r>
            <a:r>
              <a:rPr sz="1059" b="1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22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eb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spc="-22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nk</a:t>
            </a:r>
            <a:r>
              <a:rPr sz="1059" b="1" spc="17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ndones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059" b="1" spc="17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22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4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snis</a:t>
            </a:r>
            <a:r>
              <a:rPr sz="1059" b="1" spc="3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059" b="1" spc="-12" dirty="0">
                <a:solidFill>
                  <a:srgbClr val="333333"/>
                </a:solidFill>
                <a:latin typeface="Calibri"/>
                <a:cs typeface="Calibri"/>
              </a:rPr>
              <a:t>ay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2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pe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17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 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npa</a:t>
            </a:r>
            <a:r>
              <a:rPr sz="1059" b="1" spc="-3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22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or c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059" b="1" spc="-17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spc="1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059" b="1" spc="-43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-12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nch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ess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nk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sz="1059" b="1" spc="2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untuk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semen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spc="-17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059">
              <a:latin typeface="Calibri"/>
              <a:cs typeface="Calibri"/>
            </a:endParaRPr>
          </a:p>
          <a:p>
            <a:pPr marL="518963" marR="520699" algn="ctr">
              <a:lnSpc>
                <a:spcPct val="101725"/>
              </a:lnSpc>
              <a:spcBef>
                <a:spcPts val="1215"/>
              </a:spcBef>
            </a:pP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ha</a:t>
            </a:r>
            <a:r>
              <a:rPr sz="1059" b="1" spc="-39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059" b="1" spc="-26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)</a:t>
            </a:r>
            <a:r>
              <a:rPr sz="1059" b="1" spc="2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4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den</a:t>
            </a:r>
            <a:r>
              <a:rPr sz="1059" b="1" spc="-12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mod</a:t>
            </a:r>
            <a:r>
              <a:rPr sz="1059" b="1" spc="17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059" b="1" spc="-1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min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059" b="1" spc="12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Rp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0</a:t>
            </a:r>
            <a:r>
              <a:rPr sz="1059" b="1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059" b="1" spc="-8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059" b="1" spc="4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059" b="1" spc="-4" dirty="0">
                <a:solidFill>
                  <a:srgbClr val="333333"/>
                </a:solidFill>
                <a:latin typeface="Calibri"/>
                <a:cs typeface="Calibri"/>
              </a:rPr>
              <a:t>ili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059" b="1" spc="8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059" b="1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90482" y="4765638"/>
            <a:ext cx="868680" cy="411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749" marR="140884" indent="-86065">
              <a:lnSpc>
                <a:spcPts val="1059"/>
              </a:lnSpc>
              <a:spcBef>
                <a:spcPts val="137"/>
              </a:spcBef>
            </a:pP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Econo</a:t>
            </a:r>
            <a:r>
              <a:rPr sz="882" b="1" spc="-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ic </a:t>
            </a:r>
            <a:r>
              <a:rPr sz="882" b="1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882" b="1" spc="-8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882" b="1" spc="12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882" b="1" spc="8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59162" y="4765638"/>
            <a:ext cx="1175273" cy="411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760" marR="91263" algn="ctr">
              <a:lnSpc>
                <a:spcPct val="102172"/>
              </a:lnSpc>
              <a:spcBef>
                <a:spcPts val="44"/>
              </a:spcBef>
            </a:pPr>
            <a:r>
              <a:rPr sz="882" b="1" spc="-8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88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88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ing</a:t>
            </a:r>
            <a:r>
              <a:rPr sz="882" b="1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Fin</a:t>
            </a:r>
            <a:r>
              <a:rPr sz="882" b="1" spc="-26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nci</a:t>
            </a:r>
            <a:r>
              <a:rPr sz="882" b="1" spc="-17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882">
              <a:latin typeface="Century Gothic"/>
              <a:cs typeface="Century Gothic"/>
            </a:endParaRPr>
          </a:p>
          <a:p>
            <a:pPr marL="338888" marR="340722" algn="ctr">
              <a:lnSpc>
                <a:spcPts val="1059"/>
              </a:lnSpc>
              <a:spcBef>
                <a:spcPts val="53"/>
              </a:spcBef>
            </a:pP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882" b="1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882" b="1" spc="8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ices</a:t>
            </a:r>
            <a:endParaRPr sz="882">
              <a:latin typeface="Century Gothic"/>
              <a:cs typeface="Century Gothic"/>
            </a:endParaRPr>
          </a:p>
          <a:p>
            <a:pPr marL="71766" marR="77266" algn="ctr">
              <a:lnSpc>
                <a:spcPts val="1054"/>
              </a:lnSpc>
            </a:pP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882" b="1" spc="-8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88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882" b="1" spc="-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8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882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882" b="1" spc="-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882" b="1" spc="8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ing)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4436" y="4765638"/>
            <a:ext cx="1385046" cy="411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9"/>
              </a:lnSpc>
              <a:spcBef>
                <a:spcPts val="44"/>
              </a:spcBef>
            </a:pPr>
            <a:endParaRPr sz="1059"/>
          </a:p>
          <a:p>
            <a:pPr marL="472509" marR="478437" algn="ctr">
              <a:lnSpc>
                <a:spcPct val="102172"/>
              </a:lnSpc>
            </a:pP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882" b="1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882" b="1" spc="8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882" b="1" spc="-8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FFFFFF"/>
                </a:solidFill>
                <a:latin typeface="Century Gothic"/>
                <a:cs typeface="Century Gothic"/>
              </a:rPr>
              <a:t>ia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0482" y="5177118"/>
            <a:ext cx="868680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9162" y="5177118"/>
            <a:ext cx="1175273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6">
              <a:lnSpc>
                <a:spcPts val="1059"/>
              </a:lnSpc>
              <a:spcBef>
                <a:spcPts val="309"/>
              </a:spcBef>
            </a:pP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4436" y="5177118"/>
            <a:ext cx="1385046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Un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0482" y="5343861"/>
            <a:ext cx="868680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77"/>
              </a:lnSpc>
              <a:spcBef>
                <a:spcPts val="310"/>
              </a:spcBef>
            </a:pP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9162" y="5343861"/>
            <a:ext cx="1175273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6">
              <a:lnSpc>
                <a:spcPts val="1077"/>
              </a:lnSpc>
              <a:spcBef>
                <a:spcPts val="310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4436" y="5343861"/>
            <a:ext cx="1385046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77"/>
              </a:lnSpc>
              <a:spcBef>
                <a:spcPts val="310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r>
              <a:rPr sz="1324" b="1" spc="-1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q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ulib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ium</a:t>
            </a:r>
            <a:r>
              <a:rPr sz="1324" b="1" spc="-45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0482" y="5513294"/>
            <a:ext cx="868680" cy="277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9"/>
              </a:lnSpc>
              <a:spcBef>
                <a:spcPts val="44"/>
              </a:spcBef>
            </a:pPr>
            <a:endParaRPr sz="1059"/>
          </a:p>
          <a:p>
            <a:pPr marL="77996">
              <a:lnSpc>
                <a:spcPts val="1077"/>
              </a:lnSpc>
              <a:spcBef>
                <a:spcPts val="54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9162" y="5513294"/>
            <a:ext cx="1175273" cy="277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9"/>
              </a:lnSpc>
              <a:spcBef>
                <a:spcPts val="44"/>
              </a:spcBef>
            </a:pPr>
            <a:endParaRPr sz="1059"/>
          </a:p>
          <a:p>
            <a:pPr marL="80686">
              <a:lnSpc>
                <a:spcPts val="1077"/>
              </a:lnSpc>
              <a:spcBef>
                <a:spcPts val="54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4436" y="5513294"/>
            <a:ext cx="1385046" cy="277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 marR="302806">
              <a:lnSpc>
                <a:spcPts val="1059"/>
              </a:lnSpc>
              <a:spcBef>
                <a:spcPts val="137"/>
              </a:spcBef>
            </a:pP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Mi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d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le</a:t>
            </a:r>
            <a:r>
              <a:rPr sz="882" b="1" spc="-5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882" b="1" spc="8" dirty="0">
                <a:solidFill>
                  <a:srgbClr val="333333"/>
                </a:solidFill>
                <a:latin typeface="Century Gothic"/>
                <a:cs typeface="Century Gothic"/>
              </a:rPr>
              <a:t>q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ulib</a:t>
            </a:r>
            <a:r>
              <a:rPr sz="882" b="1" spc="-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ium </a:t>
            </a:r>
            <a:r>
              <a:rPr sz="882" b="1" spc="4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882" b="1" spc="-12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882" b="1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0482" y="5790304"/>
            <a:ext cx="868680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9162" y="5790304"/>
            <a:ext cx="1175273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6">
              <a:lnSpc>
                <a:spcPts val="1059"/>
              </a:lnSpc>
              <a:spcBef>
                <a:spcPts val="309"/>
              </a:spcBef>
            </a:pP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4436" y="5790304"/>
            <a:ext cx="1385046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r>
              <a:rPr sz="1324" b="1" spc="-4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1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90482" y="5957047"/>
            <a:ext cx="868680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77"/>
              </a:lnSpc>
              <a:spcBef>
                <a:spcPts val="310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9162" y="5957047"/>
            <a:ext cx="1175273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6">
              <a:lnSpc>
                <a:spcPts val="1077"/>
              </a:lnSpc>
              <a:spcBef>
                <a:spcPts val="310"/>
              </a:spcBef>
            </a:pP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4436" y="5957047"/>
            <a:ext cx="1385046" cy="1694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77"/>
              </a:lnSpc>
              <a:spcBef>
                <a:spcPts val="310"/>
              </a:spcBef>
            </a:pP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r>
              <a:rPr sz="1324" b="1" spc="-4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2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482" y="6126480"/>
            <a:ext cx="868680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L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ow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9162" y="6126480"/>
            <a:ext cx="1175273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0686">
              <a:lnSpc>
                <a:spcPts val="1059"/>
              </a:lnSpc>
              <a:spcBef>
                <a:spcPts val="309"/>
              </a:spcBef>
            </a:pP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y</a:t>
            </a:r>
            <a:r>
              <a:rPr sz="1324" b="1" spc="-2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spc="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g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h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4436" y="6126480"/>
            <a:ext cx="1385046" cy="166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996">
              <a:lnSpc>
                <a:spcPts val="1059"/>
              </a:lnSpc>
              <a:spcBef>
                <a:spcPts val="309"/>
              </a:spcBef>
            </a:pP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O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v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</a:t>
            </a:r>
            <a:r>
              <a:rPr sz="1324" b="1" spc="-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r</a:t>
            </a:r>
            <a:r>
              <a:rPr sz="1324" b="1" spc="4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b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n</a:t>
            </a:r>
            <a:r>
              <a:rPr sz="1324" b="1" spc="-12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k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ed</a:t>
            </a:r>
            <a:r>
              <a:rPr sz="1324" b="1" spc="-48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324" b="1" baseline="-2718" dirty="0">
                <a:solidFill>
                  <a:srgbClr val="333333"/>
                </a:solidFill>
                <a:latin typeface="Century Gothic"/>
                <a:cs typeface="Century Gothic"/>
              </a:rPr>
              <a:t>3</a:t>
            </a:r>
            <a:endParaRPr sz="882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1366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bject 185"/>
          <p:cNvSpPr txBox="1"/>
          <p:nvPr/>
        </p:nvSpPr>
        <p:spPr>
          <a:xfrm>
            <a:off x="9337884" y="4902125"/>
            <a:ext cx="625489" cy="616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619"/>
              </a:lnSpc>
              <a:spcBef>
                <a:spcPts val="80"/>
              </a:spcBef>
            </a:pPr>
            <a:r>
              <a:rPr sz="2382" baseline="3034" dirty="0">
                <a:latin typeface="Calibri"/>
                <a:cs typeface="Calibri"/>
              </a:rPr>
              <a:t>NK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7923253" y="4098664"/>
            <a:ext cx="663141" cy="2162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85"/>
              </a:lnSpc>
              <a:spcBef>
                <a:spcPts val="21"/>
              </a:spcBef>
            </a:pPr>
            <a:endParaRPr sz="485"/>
          </a:p>
          <a:p>
            <a:pPr>
              <a:lnSpc>
                <a:spcPct val="101725"/>
              </a:lnSpc>
              <a:spcBef>
                <a:spcPts val="3530"/>
              </a:spcBef>
            </a:pPr>
            <a:r>
              <a:rPr sz="1588" dirty="0">
                <a:latin typeface="Calibri"/>
                <a:cs typeface="Calibri"/>
              </a:rPr>
              <a:t>NK</a:t>
            </a:r>
            <a:endParaRPr sz="1588">
              <a:latin typeface="Calibri"/>
              <a:cs typeface="Calibri"/>
            </a:endParaRPr>
          </a:p>
          <a:p>
            <a:pPr marL="92405">
              <a:lnSpc>
                <a:spcPct val="101725"/>
              </a:lnSpc>
              <a:spcBef>
                <a:spcPts val="1722"/>
              </a:spcBef>
            </a:pPr>
            <a:r>
              <a:rPr sz="12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3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3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35">
              <a:latin typeface="Calibri"/>
              <a:cs typeface="Calibri"/>
            </a:endParaRPr>
          </a:p>
          <a:p>
            <a:pPr marL="74164">
              <a:lnSpc>
                <a:spcPts val="1482"/>
              </a:lnSpc>
              <a:spcBef>
                <a:spcPts val="74"/>
              </a:spcBef>
            </a:pPr>
            <a:r>
              <a:rPr sz="1853" spc="-12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53" spc="8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3" spc="-8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53" spc="4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29718" y="3576917"/>
            <a:ext cx="3200400" cy="287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4409739" y="1285539"/>
            <a:ext cx="3679115" cy="2218765"/>
          </a:xfrm>
          <a:custGeom>
            <a:avLst/>
            <a:gdLst/>
            <a:ahLst/>
            <a:cxnLst/>
            <a:rect l="l" t="t" r="r" b="b"/>
            <a:pathLst>
              <a:path w="4169664" h="2514600">
                <a:moveTo>
                  <a:pt x="2450592" y="2468879"/>
                </a:moveTo>
                <a:lnTo>
                  <a:pt x="2453640" y="2493264"/>
                </a:lnTo>
                <a:lnTo>
                  <a:pt x="2505456" y="2487167"/>
                </a:lnTo>
                <a:lnTo>
                  <a:pt x="2554223" y="2481071"/>
                </a:lnTo>
                <a:lnTo>
                  <a:pt x="2551175" y="2456688"/>
                </a:lnTo>
                <a:lnTo>
                  <a:pt x="2499360" y="2462783"/>
                </a:lnTo>
                <a:lnTo>
                  <a:pt x="2450592" y="2468879"/>
                </a:lnTo>
                <a:close/>
              </a:path>
              <a:path w="4169664" h="2514600">
                <a:moveTo>
                  <a:pt x="2273808" y="2484119"/>
                </a:moveTo>
                <a:lnTo>
                  <a:pt x="2276856" y="2508504"/>
                </a:lnTo>
                <a:lnTo>
                  <a:pt x="2298192" y="2505455"/>
                </a:lnTo>
                <a:lnTo>
                  <a:pt x="2377440" y="2502407"/>
                </a:lnTo>
                <a:lnTo>
                  <a:pt x="2374392" y="2474976"/>
                </a:lnTo>
                <a:lnTo>
                  <a:pt x="2295144" y="2481071"/>
                </a:lnTo>
                <a:lnTo>
                  <a:pt x="2273808" y="2484119"/>
                </a:lnTo>
                <a:close/>
              </a:path>
              <a:path w="4169664" h="2514600">
                <a:moveTo>
                  <a:pt x="2191511" y="2487167"/>
                </a:moveTo>
                <a:lnTo>
                  <a:pt x="2097023" y="2487167"/>
                </a:lnTo>
                <a:lnTo>
                  <a:pt x="2097023" y="2514600"/>
                </a:lnTo>
                <a:lnTo>
                  <a:pt x="2191511" y="2511552"/>
                </a:lnTo>
                <a:lnTo>
                  <a:pt x="2200656" y="2511552"/>
                </a:lnTo>
                <a:lnTo>
                  <a:pt x="2197608" y="2487167"/>
                </a:lnTo>
                <a:lnTo>
                  <a:pt x="2191511" y="2487167"/>
                </a:lnTo>
                <a:close/>
              </a:path>
              <a:path w="4169664" h="2514600">
                <a:moveTo>
                  <a:pt x="1978151" y="2487167"/>
                </a:moveTo>
                <a:lnTo>
                  <a:pt x="1923287" y="2484119"/>
                </a:lnTo>
                <a:lnTo>
                  <a:pt x="1920240" y="2508504"/>
                </a:lnTo>
                <a:lnTo>
                  <a:pt x="1978151" y="2511552"/>
                </a:lnTo>
                <a:lnTo>
                  <a:pt x="2023871" y="2511552"/>
                </a:lnTo>
                <a:lnTo>
                  <a:pt x="2023871" y="2487167"/>
                </a:lnTo>
                <a:lnTo>
                  <a:pt x="1978151" y="2487167"/>
                </a:lnTo>
                <a:close/>
              </a:path>
              <a:path w="4169664" h="2514600">
                <a:moveTo>
                  <a:pt x="1770887" y="2474976"/>
                </a:moveTo>
                <a:lnTo>
                  <a:pt x="1746504" y="2471928"/>
                </a:lnTo>
                <a:lnTo>
                  <a:pt x="1743456" y="2496311"/>
                </a:lnTo>
                <a:lnTo>
                  <a:pt x="1767840" y="2499359"/>
                </a:lnTo>
                <a:lnTo>
                  <a:pt x="1844040" y="2505455"/>
                </a:lnTo>
                <a:lnTo>
                  <a:pt x="1847087" y="2478023"/>
                </a:lnTo>
                <a:lnTo>
                  <a:pt x="1770887" y="2474976"/>
                </a:lnTo>
                <a:close/>
              </a:path>
              <a:path w="4169664" h="2514600">
                <a:moveTo>
                  <a:pt x="1569720" y="2447543"/>
                </a:moveTo>
                <a:lnTo>
                  <a:pt x="1566671" y="2474976"/>
                </a:lnTo>
                <a:lnTo>
                  <a:pt x="1667256" y="2487167"/>
                </a:lnTo>
                <a:lnTo>
                  <a:pt x="1670304" y="2462783"/>
                </a:lnTo>
                <a:lnTo>
                  <a:pt x="1569720" y="2447543"/>
                </a:lnTo>
                <a:close/>
              </a:path>
              <a:path w="4169664" h="2514600">
                <a:moveTo>
                  <a:pt x="1472183" y="2432304"/>
                </a:moveTo>
                <a:lnTo>
                  <a:pt x="1395983" y="2417064"/>
                </a:lnTo>
                <a:lnTo>
                  <a:pt x="1389887" y="2441447"/>
                </a:lnTo>
                <a:lnTo>
                  <a:pt x="1466087" y="2456688"/>
                </a:lnTo>
                <a:lnTo>
                  <a:pt x="1490471" y="2462783"/>
                </a:lnTo>
                <a:lnTo>
                  <a:pt x="1496568" y="2435352"/>
                </a:lnTo>
                <a:lnTo>
                  <a:pt x="1472183" y="2432304"/>
                </a:lnTo>
                <a:close/>
              </a:path>
              <a:path w="4169664" h="2514600">
                <a:moveTo>
                  <a:pt x="1283208" y="2389631"/>
                </a:moveTo>
                <a:lnTo>
                  <a:pt x="1225295" y="2374391"/>
                </a:lnTo>
                <a:lnTo>
                  <a:pt x="1216151" y="2398776"/>
                </a:lnTo>
                <a:lnTo>
                  <a:pt x="1277111" y="2414016"/>
                </a:lnTo>
                <a:lnTo>
                  <a:pt x="1316735" y="2426207"/>
                </a:lnTo>
                <a:lnTo>
                  <a:pt x="1322832" y="2398776"/>
                </a:lnTo>
                <a:lnTo>
                  <a:pt x="1283208" y="2389631"/>
                </a:lnTo>
                <a:close/>
              </a:path>
              <a:path w="4169664" h="2514600">
                <a:moveTo>
                  <a:pt x="1100328" y="2337816"/>
                </a:moveTo>
                <a:lnTo>
                  <a:pt x="1054608" y="2322576"/>
                </a:lnTo>
                <a:lnTo>
                  <a:pt x="1045463" y="2346959"/>
                </a:lnTo>
                <a:lnTo>
                  <a:pt x="1094232" y="2362200"/>
                </a:lnTo>
                <a:lnTo>
                  <a:pt x="1142999" y="2377440"/>
                </a:lnTo>
                <a:lnTo>
                  <a:pt x="1152144" y="2353055"/>
                </a:lnTo>
                <a:lnTo>
                  <a:pt x="1100328" y="2337816"/>
                </a:lnTo>
                <a:close/>
              </a:path>
              <a:path w="4169664" h="2514600">
                <a:moveTo>
                  <a:pt x="932687" y="2276855"/>
                </a:moveTo>
                <a:lnTo>
                  <a:pt x="890016" y="2258567"/>
                </a:lnTo>
                <a:lnTo>
                  <a:pt x="880871" y="2282952"/>
                </a:lnTo>
                <a:lnTo>
                  <a:pt x="923544" y="2301240"/>
                </a:lnTo>
                <a:lnTo>
                  <a:pt x="975359" y="2319528"/>
                </a:lnTo>
                <a:lnTo>
                  <a:pt x="984504" y="2298191"/>
                </a:lnTo>
                <a:lnTo>
                  <a:pt x="932687" y="2276855"/>
                </a:lnTo>
                <a:close/>
              </a:path>
              <a:path w="4169664" h="2514600">
                <a:moveTo>
                  <a:pt x="771144" y="2206752"/>
                </a:moveTo>
                <a:lnTo>
                  <a:pt x="731519" y="2182367"/>
                </a:lnTo>
                <a:lnTo>
                  <a:pt x="719328" y="2206752"/>
                </a:lnTo>
                <a:lnTo>
                  <a:pt x="761999" y="2228088"/>
                </a:lnTo>
                <a:lnTo>
                  <a:pt x="810768" y="2252471"/>
                </a:lnTo>
                <a:lnTo>
                  <a:pt x="819911" y="2228088"/>
                </a:lnTo>
                <a:lnTo>
                  <a:pt x="771144" y="2206752"/>
                </a:lnTo>
                <a:close/>
              </a:path>
              <a:path w="4169664" h="2514600">
                <a:moveTo>
                  <a:pt x="627887" y="2124455"/>
                </a:moveTo>
                <a:lnTo>
                  <a:pt x="576071" y="2093976"/>
                </a:lnTo>
                <a:lnTo>
                  <a:pt x="563880" y="2115311"/>
                </a:lnTo>
                <a:lnTo>
                  <a:pt x="612647" y="2148840"/>
                </a:lnTo>
                <a:lnTo>
                  <a:pt x="652271" y="2170176"/>
                </a:lnTo>
                <a:lnTo>
                  <a:pt x="664463" y="2145791"/>
                </a:lnTo>
                <a:lnTo>
                  <a:pt x="627887" y="2124455"/>
                </a:lnTo>
                <a:close/>
              </a:path>
              <a:path w="4169664" h="2514600">
                <a:moveTo>
                  <a:pt x="493775" y="2039111"/>
                </a:moveTo>
                <a:lnTo>
                  <a:pt x="432816" y="1993391"/>
                </a:lnTo>
                <a:lnTo>
                  <a:pt x="417575" y="2011679"/>
                </a:lnTo>
                <a:lnTo>
                  <a:pt x="478535" y="2057400"/>
                </a:lnTo>
                <a:lnTo>
                  <a:pt x="499871" y="2072639"/>
                </a:lnTo>
                <a:lnTo>
                  <a:pt x="515111" y="2051303"/>
                </a:lnTo>
                <a:lnTo>
                  <a:pt x="493775" y="2039111"/>
                </a:lnTo>
                <a:close/>
              </a:path>
              <a:path w="4169664" h="2514600">
                <a:moveTo>
                  <a:pt x="359663" y="1962911"/>
                </a:moveTo>
                <a:lnTo>
                  <a:pt x="374904" y="1944623"/>
                </a:lnTo>
                <a:lnTo>
                  <a:pt x="374904" y="1941576"/>
                </a:lnTo>
                <a:lnTo>
                  <a:pt x="323087" y="1892807"/>
                </a:lnTo>
                <a:lnTo>
                  <a:pt x="304799" y="1874519"/>
                </a:lnTo>
                <a:lnTo>
                  <a:pt x="286511" y="1889759"/>
                </a:lnTo>
                <a:lnTo>
                  <a:pt x="304799" y="1911095"/>
                </a:lnTo>
                <a:lnTo>
                  <a:pt x="359663" y="1962911"/>
                </a:lnTo>
                <a:close/>
              </a:path>
              <a:path w="4169664" h="2514600">
                <a:moveTo>
                  <a:pt x="228599" y="1789176"/>
                </a:moveTo>
                <a:lnTo>
                  <a:pt x="188975" y="1740407"/>
                </a:lnTo>
                <a:lnTo>
                  <a:pt x="170687" y="1755647"/>
                </a:lnTo>
                <a:lnTo>
                  <a:pt x="207263" y="1804415"/>
                </a:lnTo>
                <a:lnTo>
                  <a:pt x="234695" y="1834895"/>
                </a:lnTo>
                <a:lnTo>
                  <a:pt x="252983" y="1816607"/>
                </a:lnTo>
                <a:lnTo>
                  <a:pt x="228599" y="1789176"/>
                </a:lnTo>
                <a:close/>
              </a:path>
              <a:path w="4169664" h="2514600">
                <a:moveTo>
                  <a:pt x="149351" y="1676400"/>
                </a:moveTo>
                <a:lnTo>
                  <a:pt x="134111" y="1648967"/>
                </a:lnTo>
                <a:lnTo>
                  <a:pt x="118871" y="1621535"/>
                </a:lnTo>
                <a:lnTo>
                  <a:pt x="103631" y="1591055"/>
                </a:lnTo>
                <a:lnTo>
                  <a:pt x="100583" y="1588007"/>
                </a:lnTo>
                <a:lnTo>
                  <a:pt x="79247" y="1600200"/>
                </a:lnTo>
                <a:lnTo>
                  <a:pt x="79247" y="1603247"/>
                </a:lnTo>
                <a:lnTo>
                  <a:pt x="94487" y="1633727"/>
                </a:lnTo>
                <a:lnTo>
                  <a:pt x="109727" y="1661159"/>
                </a:lnTo>
                <a:lnTo>
                  <a:pt x="128015" y="1688591"/>
                </a:lnTo>
                <a:lnTo>
                  <a:pt x="149351" y="1676400"/>
                </a:lnTo>
                <a:close/>
              </a:path>
              <a:path w="4169664" h="2514600">
                <a:moveTo>
                  <a:pt x="33527" y="1481327"/>
                </a:moveTo>
                <a:lnTo>
                  <a:pt x="42671" y="1511807"/>
                </a:lnTo>
                <a:lnTo>
                  <a:pt x="48768" y="1527047"/>
                </a:lnTo>
                <a:lnTo>
                  <a:pt x="73151" y="1517903"/>
                </a:lnTo>
                <a:lnTo>
                  <a:pt x="67056" y="1502664"/>
                </a:lnTo>
                <a:lnTo>
                  <a:pt x="57912" y="1472183"/>
                </a:lnTo>
                <a:lnTo>
                  <a:pt x="48768" y="1441703"/>
                </a:lnTo>
                <a:lnTo>
                  <a:pt x="45719" y="1423415"/>
                </a:lnTo>
                <a:lnTo>
                  <a:pt x="21335" y="1429511"/>
                </a:lnTo>
                <a:lnTo>
                  <a:pt x="24383" y="1450847"/>
                </a:lnTo>
                <a:lnTo>
                  <a:pt x="33527" y="1481327"/>
                </a:lnTo>
                <a:close/>
              </a:path>
              <a:path w="4169664" h="2514600">
                <a:moveTo>
                  <a:pt x="4139184" y="1164335"/>
                </a:moveTo>
                <a:lnTo>
                  <a:pt x="4142231" y="1194815"/>
                </a:lnTo>
                <a:lnTo>
                  <a:pt x="4145279" y="1225295"/>
                </a:lnTo>
                <a:lnTo>
                  <a:pt x="4169664" y="1222247"/>
                </a:lnTo>
                <a:lnTo>
                  <a:pt x="4166616" y="1191767"/>
                </a:lnTo>
                <a:lnTo>
                  <a:pt x="4163568" y="1158239"/>
                </a:lnTo>
                <a:lnTo>
                  <a:pt x="4160520" y="1127759"/>
                </a:lnTo>
                <a:lnTo>
                  <a:pt x="4157472" y="1118615"/>
                </a:lnTo>
                <a:lnTo>
                  <a:pt x="4133088" y="1124711"/>
                </a:lnTo>
                <a:lnTo>
                  <a:pt x="4133088" y="1130807"/>
                </a:lnTo>
                <a:lnTo>
                  <a:pt x="4139184" y="1164335"/>
                </a:lnTo>
                <a:close/>
              </a:path>
              <a:path w="4169664" h="2514600">
                <a:moveTo>
                  <a:pt x="13716" y="1257300"/>
                </a:moveTo>
                <a:lnTo>
                  <a:pt x="0" y="1258823"/>
                </a:lnTo>
                <a:lnTo>
                  <a:pt x="0" y="1289303"/>
                </a:lnTo>
                <a:lnTo>
                  <a:pt x="3047" y="1322831"/>
                </a:lnTo>
                <a:lnTo>
                  <a:pt x="6095" y="1353311"/>
                </a:lnTo>
                <a:lnTo>
                  <a:pt x="30479" y="1350264"/>
                </a:lnTo>
                <a:lnTo>
                  <a:pt x="27431" y="1319783"/>
                </a:lnTo>
                <a:lnTo>
                  <a:pt x="27431" y="1194815"/>
                </a:lnTo>
                <a:lnTo>
                  <a:pt x="30479" y="1161288"/>
                </a:lnTo>
                <a:lnTo>
                  <a:pt x="33527" y="1158239"/>
                </a:lnTo>
                <a:lnTo>
                  <a:pt x="6095" y="1155191"/>
                </a:lnTo>
                <a:lnTo>
                  <a:pt x="6095" y="1161288"/>
                </a:lnTo>
                <a:lnTo>
                  <a:pt x="3047" y="1191767"/>
                </a:lnTo>
                <a:lnTo>
                  <a:pt x="0" y="1225295"/>
                </a:lnTo>
                <a:lnTo>
                  <a:pt x="0" y="1255776"/>
                </a:lnTo>
                <a:lnTo>
                  <a:pt x="13716" y="1257300"/>
                </a:lnTo>
                <a:close/>
              </a:path>
              <a:path w="4169664" h="2514600">
                <a:moveTo>
                  <a:pt x="51815" y="978407"/>
                </a:moveTo>
                <a:lnTo>
                  <a:pt x="42671" y="1002791"/>
                </a:lnTo>
                <a:lnTo>
                  <a:pt x="33527" y="1033271"/>
                </a:lnTo>
                <a:lnTo>
                  <a:pt x="24383" y="1063752"/>
                </a:lnTo>
                <a:lnTo>
                  <a:pt x="21335" y="1078991"/>
                </a:lnTo>
                <a:lnTo>
                  <a:pt x="45719" y="1085088"/>
                </a:lnTo>
                <a:lnTo>
                  <a:pt x="48768" y="1069847"/>
                </a:lnTo>
                <a:lnTo>
                  <a:pt x="57912" y="1039367"/>
                </a:lnTo>
                <a:lnTo>
                  <a:pt x="67056" y="1008888"/>
                </a:lnTo>
                <a:lnTo>
                  <a:pt x="76200" y="987551"/>
                </a:lnTo>
                <a:lnTo>
                  <a:pt x="51815" y="978407"/>
                </a:lnTo>
                <a:close/>
              </a:path>
              <a:path w="4169664" h="2514600">
                <a:moveTo>
                  <a:pt x="94487" y="880871"/>
                </a:moveTo>
                <a:lnTo>
                  <a:pt x="82295" y="908303"/>
                </a:lnTo>
                <a:lnTo>
                  <a:pt x="103631" y="920495"/>
                </a:lnTo>
                <a:lnTo>
                  <a:pt x="118871" y="893063"/>
                </a:lnTo>
                <a:lnTo>
                  <a:pt x="134111" y="862583"/>
                </a:lnTo>
                <a:lnTo>
                  <a:pt x="149351" y="835151"/>
                </a:lnTo>
                <a:lnTo>
                  <a:pt x="152399" y="832103"/>
                </a:lnTo>
                <a:lnTo>
                  <a:pt x="131063" y="816863"/>
                </a:lnTo>
                <a:lnTo>
                  <a:pt x="128015" y="822959"/>
                </a:lnTo>
                <a:lnTo>
                  <a:pt x="109727" y="850391"/>
                </a:lnTo>
                <a:lnTo>
                  <a:pt x="94487" y="880871"/>
                </a:lnTo>
                <a:close/>
              </a:path>
              <a:path w="4169664" h="2514600">
                <a:moveTo>
                  <a:pt x="173735" y="752855"/>
                </a:moveTo>
                <a:lnTo>
                  <a:pt x="195071" y="768095"/>
                </a:lnTo>
                <a:lnTo>
                  <a:pt x="228599" y="725423"/>
                </a:lnTo>
                <a:lnTo>
                  <a:pt x="259080" y="688847"/>
                </a:lnTo>
                <a:lnTo>
                  <a:pt x="237744" y="673607"/>
                </a:lnTo>
                <a:lnTo>
                  <a:pt x="207263" y="710183"/>
                </a:lnTo>
                <a:lnTo>
                  <a:pt x="173735" y="752855"/>
                </a:lnTo>
                <a:close/>
              </a:path>
              <a:path w="4169664" h="2514600">
                <a:moveTo>
                  <a:pt x="307847" y="633983"/>
                </a:moveTo>
                <a:lnTo>
                  <a:pt x="323087" y="621791"/>
                </a:lnTo>
                <a:lnTo>
                  <a:pt x="374904" y="569976"/>
                </a:lnTo>
                <a:lnTo>
                  <a:pt x="380999" y="566927"/>
                </a:lnTo>
                <a:lnTo>
                  <a:pt x="365759" y="545591"/>
                </a:lnTo>
                <a:lnTo>
                  <a:pt x="359663" y="551688"/>
                </a:lnTo>
                <a:lnTo>
                  <a:pt x="304799" y="603503"/>
                </a:lnTo>
                <a:lnTo>
                  <a:pt x="289559" y="618743"/>
                </a:lnTo>
                <a:lnTo>
                  <a:pt x="307847" y="633983"/>
                </a:lnTo>
                <a:close/>
              </a:path>
              <a:path w="4169664" h="2514600">
                <a:moveTo>
                  <a:pt x="423671" y="496823"/>
                </a:moveTo>
                <a:lnTo>
                  <a:pt x="438911" y="518159"/>
                </a:lnTo>
                <a:lnTo>
                  <a:pt x="493775" y="475488"/>
                </a:lnTo>
                <a:lnTo>
                  <a:pt x="521207" y="457200"/>
                </a:lnTo>
                <a:lnTo>
                  <a:pt x="505968" y="435863"/>
                </a:lnTo>
                <a:lnTo>
                  <a:pt x="478535" y="454151"/>
                </a:lnTo>
                <a:lnTo>
                  <a:pt x="423671" y="496823"/>
                </a:lnTo>
                <a:close/>
              </a:path>
              <a:path w="4169664" h="2514600">
                <a:moveTo>
                  <a:pt x="569975" y="393191"/>
                </a:moveTo>
                <a:lnTo>
                  <a:pt x="582168" y="414527"/>
                </a:lnTo>
                <a:lnTo>
                  <a:pt x="627887" y="387095"/>
                </a:lnTo>
                <a:lnTo>
                  <a:pt x="670559" y="362711"/>
                </a:lnTo>
                <a:lnTo>
                  <a:pt x="658368" y="341375"/>
                </a:lnTo>
                <a:lnTo>
                  <a:pt x="612647" y="365759"/>
                </a:lnTo>
                <a:lnTo>
                  <a:pt x="569975" y="393191"/>
                </a:lnTo>
                <a:close/>
              </a:path>
              <a:path w="4169664" h="2514600">
                <a:moveTo>
                  <a:pt x="725423" y="304800"/>
                </a:moveTo>
                <a:lnTo>
                  <a:pt x="737616" y="326135"/>
                </a:lnTo>
                <a:lnTo>
                  <a:pt x="774192" y="307847"/>
                </a:lnTo>
                <a:lnTo>
                  <a:pt x="826007" y="283463"/>
                </a:lnTo>
                <a:lnTo>
                  <a:pt x="816863" y="259079"/>
                </a:lnTo>
                <a:lnTo>
                  <a:pt x="761999" y="286511"/>
                </a:lnTo>
                <a:lnTo>
                  <a:pt x="725423" y="304800"/>
                </a:lnTo>
                <a:close/>
              </a:path>
              <a:path w="4169664" h="2514600">
                <a:moveTo>
                  <a:pt x="886968" y="228600"/>
                </a:moveTo>
                <a:lnTo>
                  <a:pt x="896111" y="252983"/>
                </a:lnTo>
                <a:lnTo>
                  <a:pt x="932687" y="237743"/>
                </a:lnTo>
                <a:lnTo>
                  <a:pt x="990599" y="213359"/>
                </a:lnTo>
                <a:lnTo>
                  <a:pt x="981456" y="192023"/>
                </a:lnTo>
                <a:lnTo>
                  <a:pt x="920495" y="213359"/>
                </a:lnTo>
                <a:lnTo>
                  <a:pt x="886968" y="228600"/>
                </a:lnTo>
                <a:close/>
              </a:path>
              <a:path w="4169664" h="2514600">
                <a:moveTo>
                  <a:pt x="1054608" y="164591"/>
                </a:moveTo>
                <a:lnTo>
                  <a:pt x="1060704" y="188975"/>
                </a:lnTo>
                <a:lnTo>
                  <a:pt x="1100328" y="173735"/>
                </a:lnTo>
                <a:lnTo>
                  <a:pt x="1158240" y="158495"/>
                </a:lnTo>
                <a:lnTo>
                  <a:pt x="1149095" y="134111"/>
                </a:lnTo>
                <a:lnTo>
                  <a:pt x="1094232" y="152400"/>
                </a:lnTo>
                <a:lnTo>
                  <a:pt x="1054608" y="164591"/>
                </a:lnTo>
                <a:close/>
              </a:path>
              <a:path w="4169664" h="2514600">
                <a:moveTo>
                  <a:pt x="1225295" y="112775"/>
                </a:moveTo>
                <a:lnTo>
                  <a:pt x="1231392" y="137159"/>
                </a:lnTo>
                <a:lnTo>
                  <a:pt x="1283208" y="121919"/>
                </a:lnTo>
                <a:lnTo>
                  <a:pt x="1328928" y="112775"/>
                </a:lnTo>
                <a:lnTo>
                  <a:pt x="1322832" y="85343"/>
                </a:lnTo>
                <a:lnTo>
                  <a:pt x="1274063" y="97535"/>
                </a:lnTo>
                <a:lnTo>
                  <a:pt x="1225295" y="112775"/>
                </a:lnTo>
                <a:close/>
              </a:path>
              <a:path w="4169664" h="2514600">
                <a:moveTo>
                  <a:pt x="1399032" y="70103"/>
                </a:moveTo>
                <a:lnTo>
                  <a:pt x="1402080" y="94487"/>
                </a:lnTo>
                <a:lnTo>
                  <a:pt x="1472183" y="82295"/>
                </a:lnTo>
                <a:lnTo>
                  <a:pt x="1502663" y="76200"/>
                </a:lnTo>
                <a:lnTo>
                  <a:pt x="1496568" y="51815"/>
                </a:lnTo>
                <a:lnTo>
                  <a:pt x="1466087" y="54863"/>
                </a:lnTo>
                <a:lnTo>
                  <a:pt x="1399032" y="70103"/>
                </a:lnTo>
                <a:close/>
              </a:path>
              <a:path w="4169664" h="2514600">
                <a:moveTo>
                  <a:pt x="1572768" y="36575"/>
                </a:moveTo>
                <a:lnTo>
                  <a:pt x="1575816" y="64007"/>
                </a:lnTo>
                <a:lnTo>
                  <a:pt x="1670304" y="51815"/>
                </a:lnTo>
                <a:lnTo>
                  <a:pt x="1676399" y="48767"/>
                </a:lnTo>
                <a:lnTo>
                  <a:pt x="1673351" y="24383"/>
                </a:lnTo>
                <a:lnTo>
                  <a:pt x="1667256" y="24383"/>
                </a:lnTo>
                <a:lnTo>
                  <a:pt x="1572768" y="36575"/>
                </a:lnTo>
                <a:close/>
              </a:path>
              <a:path w="4169664" h="2514600">
                <a:moveTo>
                  <a:pt x="1749551" y="15239"/>
                </a:moveTo>
                <a:lnTo>
                  <a:pt x="1752599" y="42671"/>
                </a:lnTo>
                <a:lnTo>
                  <a:pt x="1770887" y="39623"/>
                </a:lnTo>
                <a:lnTo>
                  <a:pt x="1853183" y="33527"/>
                </a:lnTo>
                <a:lnTo>
                  <a:pt x="1853183" y="9143"/>
                </a:lnTo>
                <a:lnTo>
                  <a:pt x="1767840" y="15239"/>
                </a:lnTo>
                <a:lnTo>
                  <a:pt x="1749551" y="15239"/>
                </a:lnTo>
                <a:close/>
              </a:path>
              <a:path w="4169664" h="2514600">
                <a:moveTo>
                  <a:pt x="1978151" y="0"/>
                </a:moveTo>
                <a:lnTo>
                  <a:pt x="1929383" y="3047"/>
                </a:lnTo>
                <a:lnTo>
                  <a:pt x="1929383" y="27431"/>
                </a:lnTo>
                <a:lnTo>
                  <a:pt x="1978151" y="27431"/>
                </a:lnTo>
                <a:lnTo>
                  <a:pt x="2029968" y="24383"/>
                </a:lnTo>
                <a:lnTo>
                  <a:pt x="2029968" y="0"/>
                </a:lnTo>
                <a:lnTo>
                  <a:pt x="1978151" y="0"/>
                </a:lnTo>
                <a:close/>
              </a:path>
              <a:path w="4169664" h="2514600">
                <a:moveTo>
                  <a:pt x="2191511" y="3047"/>
                </a:moveTo>
                <a:lnTo>
                  <a:pt x="2106168" y="0"/>
                </a:lnTo>
                <a:lnTo>
                  <a:pt x="2106168" y="27431"/>
                </a:lnTo>
                <a:lnTo>
                  <a:pt x="2206751" y="27431"/>
                </a:lnTo>
                <a:lnTo>
                  <a:pt x="2209799" y="3047"/>
                </a:lnTo>
                <a:lnTo>
                  <a:pt x="2191511" y="3047"/>
                </a:lnTo>
                <a:close/>
              </a:path>
              <a:path w="4169664" h="2514600">
                <a:moveTo>
                  <a:pt x="2298192" y="6095"/>
                </a:moveTo>
                <a:lnTo>
                  <a:pt x="2282951" y="6095"/>
                </a:lnTo>
                <a:lnTo>
                  <a:pt x="2282951" y="30479"/>
                </a:lnTo>
                <a:lnTo>
                  <a:pt x="2298192" y="33527"/>
                </a:lnTo>
                <a:lnTo>
                  <a:pt x="2383535" y="39623"/>
                </a:lnTo>
                <a:lnTo>
                  <a:pt x="2386584" y="12191"/>
                </a:lnTo>
                <a:lnTo>
                  <a:pt x="2298192" y="6095"/>
                </a:lnTo>
                <a:close/>
              </a:path>
              <a:path w="4169664" h="2514600">
                <a:moveTo>
                  <a:pt x="2505456" y="24383"/>
                </a:moveTo>
                <a:lnTo>
                  <a:pt x="2462784" y="21335"/>
                </a:lnTo>
                <a:lnTo>
                  <a:pt x="2459735" y="45719"/>
                </a:lnTo>
                <a:lnTo>
                  <a:pt x="2502408" y="51815"/>
                </a:lnTo>
                <a:lnTo>
                  <a:pt x="2560320" y="57911"/>
                </a:lnTo>
                <a:lnTo>
                  <a:pt x="2563368" y="33527"/>
                </a:lnTo>
                <a:lnTo>
                  <a:pt x="2505456" y="24383"/>
                </a:lnTo>
                <a:close/>
              </a:path>
              <a:path w="4169664" h="2514600">
                <a:moveTo>
                  <a:pt x="2703575" y="57911"/>
                </a:moveTo>
                <a:lnTo>
                  <a:pt x="2639568" y="45719"/>
                </a:lnTo>
                <a:lnTo>
                  <a:pt x="2633472" y="70103"/>
                </a:lnTo>
                <a:lnTo>
                  <a:pt x="2700528" y="82295"/>
                </a:lnTo>
                <a:lnTo>
                  <a:pt x="2734056" y="88391"/>
                </a:lnTo>
                <a:lnTo>
                  <a:pt x="2740151" y="64007"/>
                </a:lnTo>
                <a:lnTo>
                  <a:pt x="2703575" y="57911"/>
                </a:lnTo>
                <a:close/>
              </a:path>
              <a:path w="4169664" h="2514600">
                <a:moveTo>
                  <a:pt x="2895599" y="97535"/>
                </a:moveTo>
                <a:lnTo>
                  <a:pt x="2813304" y="79247"/>
                </a:lnTo>
                <a:lnTo>
                  <a:pt x="2807208" y="103631"/>
                </a:lnTo>
                <a:lnTo>
                  <a:pt x="2889504" y="121919"/>
                </a:lnTo>
                <a:lnTo>
                  <a:pt x="2907792" y="128015"/>
                </a:lnTo>
                <a:lnTo>
                  <a:pt x="2913887" y="103631"/>
                </a:lnTo>
                <a:lnTo>
                  <a:pt x="2895599" y="97535"/>
                </a:lnTo>
                <a:close/>
              </a:path>
              <a:path w="4169664" h="2514600">
                <a:moveTo>
                  <a:pt x="3078480" y="152400"/>
                </a:moveTo>
                <a:lnTo>
                  <a:pt x="2987040" y="124967"/>
                </a:lnTo>
                <a:lnTo>
                  <a:pt x="2980944" y="149351"/>
                </a:lnTo>
                <a:lnTo>
                  <a:pt x="3069335" y="176783"/>
                </a:lnTo>
                <a:lnTo>
                  <a:pt x="3075432" y="176783"/>
                </a:lnTo>
                <a:lnTo>
                  <a:pt x="3084575" y="152400"/>
                </a:lnTo>
                <a:lnTo>
                  <a:pt x="3078480" y="152400"/>
                </a:lnTo>
                <a:close/>
              </a:path>
              <a:path w="4169664" h="2514600">
                <a:moveTo>
                  <a:pt x="3249168" y="213359"/>
                </a:moveTo>
                <a:lnTo>
                  <a:pt x="3163823" y="179831"/>
                </a:lnTo>
                <a:lnTo>
                  <a:pt x="3157728" y="179831"/>
                </a:lnTo>
                <a:lnTo>
                  <a:pt x="3148584" y="201167"/>
                </a:lnTo>
                <a:lnTo>
                  <a:pt x="3154680" y="204215"/>
                </a:lnTo>
                <a:lnTo>
                  <a:pt x="3240023" y="237743"/>
                </a:lnTo>
                <a:lnTo>
                  <a:pt x="3243072" y="237743"/>
                </a:lnTo>
                <a:lnTo>
                  <a:pt x="3252216" y="216407"/>
                </a:lnTo>
                <a:lnTo>
                  <a:pt x="3249168" y="213359"/>
                </a:lnTo>
                <a:close/>
              </a:path>
              <a:path w="4169664" h="2514600">
                <a:moveTo>
                  <a:pt x="3407664" y="286511"/>
                </a:moveTo>
                <a:lnTo>
                  <a:pt x="3331463" y="249935"/>
                </a:lnTo>
                <a:lnTo>
                  <a:pt x="3322320" y="243839"/>
                </a:lnTo>
                <a:lnTo>
                  <a:pt x="3313176" y="268223"/>
                </a:lnTo>
                <a:lnTo>
                  <a:pt x="3319272" y="271271"/>
                </a:lnTo>
                <a:lnTo>
                  <a:pt x="3398520" y="307847"/>
                </a:lnTo>
                <a:lnTo>
                  <a:pt x="3404616" y="310895"/>
                </a:lnTo>
                <a:lnTo>
                  <a:pt x="3416807" y="289559"/>
                </a:lnTo>
                <a:lnTo>
                  <a:pt x="3407664" y="286511"/>
                </a:lnTo>
                <a:close/>
              </a:path>
              <a:path w="4169664" h="2514600">
                <a:moveTo>
                  <a:pt x="3483864" y="323088"/>
                </a:moveTo>
                <a:lnTo>
                  <a:pt x="3471672" y="347471"/>
                </a:lnTo>
                <a:lnTo>
                  <a:pt x="3544824" y="387095"/>
                </a:lnTo>
                <a:lnTo>
                  <a:pt x="3557016" y="396239"/>
                </a:lnTo>
                <a:lnTo>
                  <a:pt x="3572255" y="374903"/>
                </a:lnTo>
                <a:lnTo>
                  <a:pt x="3557016" y="365759"/>
                </a:lnTo>
                <a:lnTo>
                  <a:pt x="3483864" y="326135"/>
                </a:lnTo>
                <a:lnTo>
                  <a:pt x="3483864" y="323088"/>
                </a:lnTo>
                <a:close/>
              </a:path>
              <a:path w="4169664" h="2514600">
                <a:moveTo>
                  <a:pt x="3691128" y="454151"/>
                </a:moveTo>
                <a:lnTo>
                  <a:pt x="3636264" y="417575"/>
                </a:lnTo>
                <a:lnTo>
                  <a:pt x="3621024" y="438911"/>
                </a:lnTo>
                <a:lnTo>
                  <a:pt x="3675888" y="475488"/>
                </a:lnTo>
                <a:lnTo>
                  <a:pt x="3703320" y="496823"/>
                </a:lnTo>
                <a:lnTo>
                  <a:pt x="3718560" y="475488"/>
                </a:lnTo>
                <a:lnTo>
                  <a:pt x="3691128" y="454151"/>
                </a:lnTo>
                <a:close/>
              </a:path>
              <a:path w="4169664" h="2514600">
                <a:moveTo>
                  <a:pt x="3813048" y="551688"/>
                </a:moveTo>
                <a:lnTo>
                  <a:pt x="3779520" y="524255"/>
                </a:lnTo>
                <a:lnTo>
                  <a:pt x="3764279" y="542543"/>
                </a:lnTo>
                <a:lnTo>
                  <a:pt x="3794760" y="569976"/>
                </a:lnTo>
                <a:lnTo>
                  <a:pt x="3837431" y="612647"/>
                </a:lnTo>
                <a:lnTo>
                  <a:pt x="3855720" y="594359"/>
                </a:lnTo>
                <a:lnTo>
                  <a:pt x="3813048" y="551688"/>
                </a:lnTo>
                <a:close/>
              </a:path>
              <a:path w="4169664" h="2514600">
                <a:moveTo>
                  <a:pt x="3962400" y="710183"/>
                </a:moveTo>
                <a:lnTo>
                  <a:pt x="3916679" y="655319"/>
                </a:lnTo>
                <a:lnTo>
                  <a:pt x="3910584" y="649223"/>
                </a:lnTo>
                <a:lnTo>
                  <a:pt x="3892296" y="664463"/>
                </a:lnTo>
                <a:lnTo>
                  <a:pt x="3898392" y="673607"/>
                </a:lnTo>
                <a:lnTo>
                  <a:pt x="3944112" y="725423"/>
                </a:lnTo>
                <a:lnTo>
                  <a:pt x="3956304" y="740663"/>
                </a:lnTo>
                <a:lnTo>
                  <a:pt x="3974592" y="725423"/>
                </a:lnTo>
                <a:lnTo>
                  <a:pt x="3962400" y="710183"/>
                </a:lnTo>
                <a:close/>
              </a:path>
              <a:path w="4169664" h="2514600">
                <a:moveTo>
                  <a:pt x="3998976" y="801623"/>
                </a:moveTo>
                <a:lnTo>
                  <a:pt x="4020312" y="835151"/>
                </a:lnTo>
                <a:lnTo>
                  <a:pt x="4038600" y="865631"/>
                </a:lnTo>
                <a:lnTo>
                  <a:pt x="4050792" y="890015"/>
                </a:lnTo>
                <a:lnTo>
                  <a:pt x="4072128" y="877823"/>
                </a:lnTo>
                <a:lnTo>
                  <a:pt x="4059936" y="850391"/>
                </a:lnTo>
                <a:lnTo>
                  <a:pt x="4041648" y="822959"/>
                </a:lnTo>
                <a:lnTo>
                  <a:pt x="4020312" y="789431"/>
                </a:lnTo>
                <a:lnTo>
                  <a:pt x="3998976" y="801623"/>
                </a:lnTo>
                <a:close/>
              </a:path>
              <a:path w="4169664" h="2514600">
                <a:moveTo>
                  <a:pt x="4111752" y="1039367"/>
                </a:moveTo>
                <a:lnTo>
                  <a:pt x="4114800" y="1051559"/>
                </a:lnTo>
                <a:lnTo>
                  <a:pt x="4139184" y="1045463"/>
                </a:lnTo>
                <a:lnTo>
                  <a:pt x="4136136" y="1033271"/>
                </a:lnTo>
                <a:lnTo>
                  <a:pt x="4126992" y="1002791"/>
                </a:lnTo>
                <a:lnTo>
                  <a:pt x="4114800" y="972311"/>
                </a:lnTo>
                <a:lnTo>
                  <a:pt x="4105655" y="947927"/>
                </a:lnTo>
                <a:lnTo>
                  <a:pt x="4084320" y="957071"/>
                </a:lnTo>
                <a:lnTo>
                  <a:pt x="4093464" y="981455"/>
                </a:lnTo>
                <a:lnTo>
                  <a:pt x="4102607" y="1011935"/>
                </a:lnTo>
                <a:lnTo>
                  <a:pt x="4111752" y="1039367"/>
                </a:lnTo>
                <a:close/>
              </a:path>
              <a:path w="4169664" h="2514600">
                <a:moveTo>
                  <a:pt x="4157472" y="1402079"/>
                </a:moveTo>
                <a:lnTo>
                  <a:pt x="4160520" y="1386839"/>
                </a:lnTo>
                <a:lnTo>
                  <a:pt x="4163568" y="1353311"/>
                </a:lnTo>
                <a:lnTo>
                  <a:pt x="4166616" y="1322831"/>
                </a:lnTo>
                <a:lnTo>
                  <a:pt x="4169664" y="1301495"/>
                </a:lnTo>
                <a:lnTo>
                  <a:pt x="4142231" y="1298447"/>
                </a:lnTo>
                <a:lnTo>
                  <a:pt x="4142231" y="1319783"/>
                </a:lnTo>
                <a:lnTo>
                  <a:pt x="4139184" y="1350264"/>
                </a:lnTo>
                <a:lnTo>
                  <a:pt x="4133088" y="1383791"/>
                </a:lnTo>
                <a:lnTo>
                  <a:pt x="4130040" y="1399031"/>
                </a:lnTo>
                <a:lnTo>
                  <a:pt x="4157472" y="1402079"/>
                </a:lnTo>
                <a:close/>
              </a:path>
              <a:path w="4169664" h="2514600">
                <a:moveTo>
                  <a:pt x="4114800" y="1472183"/>
                </a:moveTo>
                <a:lnTo>
                  <a:pt x="4111752" y="1475231"/>
                </a:lnTo>
                <a:lnTo>
                  <a:pt x="4102607" y="1502664"/>
                </a:lnTo>
                <a:lnTo>
                  <a:pt x="4093464" y="1533143"/>
                </a:lnTo>
                <a:lnTo>
                  <a:pt x="4081272" y="1563623"/>
                </a:lnTo>
                <a:lnTo>
                  <a:pt x="4102607" y="1575815"/>
                </a:lnTo>
                <a:lnTo>
                  <a:pt x="4105655" y="1572767"/>
                </a:lnTo>
                <a:lnTo>
                  <a:pt x="4117848" y="1542288"/>
                </a:lnTo>
                <a:lnTo>
                  <a:pt x="4126992" y="1511807"/>
                </a:lnTo>
                <a:lnTo>
                  <a:pt x="4136136" y="1481327"/>
                </a:lnTo>
                <a:lnTo>
                  <a:pt x="4139184" y="1478279"/>
                </a:lnTo>
                <a:lnTo>
                  <a:pt x="4114800" y="1472183"/>
                </a:lnTo>
                <a:close/>
              </a:path>
              <a:path w="4169664" h="2514600">
                <a:moveTo>
                  <a:pt x="4047744" y="1630679"/>
                </a:moveTo>
                <a:lnTo>
                  <a:pt x="4038600" y="1648967"/>
                </a:lnTo>
                <a:lnTo>
                  <a:pt x="4020312" y="1679447"/>
                </a:lnTo>
                <a:lnTo>
                  <a:pt x="3995928" y="1719071"/>
                </a:lnTo>
                <a:lnTo>
                  <a:pt x="4017264" y="1731264"/>
                </a:lnTo>
                <a:lnTo>
                  <a:pt x="4041648" y="1691639"/>
                </a:lnTo>
                <a:lnTo>
                  <a:pt x="4059936" y="1661159"/>
                </a:lnTo>
                <a:lnTo>
                  <a:pt x="4069079" y="1642871"/>
                </a:lnTo>
                <a:lnTo>
                  <a:pt x="4047744" y="1630679"/>
                </a:lnTo>
                <a:close/>
              </a:path>
              <a:path w="4169664" h="2514600">
                <a:moveTo>
                  <a:pt x="3904488" y="1871471"/>
                </a:moveTo>
                <a:lnTo>
                  <a:pt x="3916679" y="1859279"/>
                </a:lnTo>
                <a:lnTo>
                  <a:pt x="3962400" y="1804415"/>
                </a:lnTo>
                <a:lnTo>
                  <a:pt x="3971544" y="1795271"/>
                </a:lnTo>
                <a:lnTo>
                  <a:pt x="3950207" y="1780031"/>
                </a:lnTo>
                <a:lnTo>
                  <a:pt x="3944112" y="1789176"/>
                </a:lnTo>
                <a:lnTo>
                  <a:pt x="3898392" y="1840991"/>
                </a:lnTo>
                <a:lnTo>
                  <a:pt x="3886200" y="1853183"/>
                </a:lnTo>
                <a:lnTo>
                  <a:pt x="3904488" y="1871471"/>
                </a:lnTo>
                <a:close/>
              </a:path>
              <a:path w="4169664" h="2514600">
                <a:moveTo>
                  <a:pt x="3758184" y="1975103"/>
                </a:moveTo>
                <a:lnTo>
                  <a:pt x="3773424" y="1993391"/>
                </a:lnTo>
                <a:lnTo>
                  <a:pt x="3813048" y="1962911"/>
                </a:lnTo>
                <a:lnTo>
                  <a:pt x="3849624" y="1926335"/>
                </a:lnTo>
                <a:lnTo>
                  <a:pt x="3831336" y="1908047"/>
                </a:lnTo>
                <a:lnTo>
                  <a:pt x="3794760" y="1941576"/>
                </a:lnTo>
                <a:lnTo>
                  <a:pt x="3758184" y="1975103"/>
                </a:lnTo>
                <a:close/>
              </a:path>
              <a:path w="4169664" h="2514600">
                <a:moveTo>
                  <a:pt x="3614928" y="2081783"/>
                </a:moveTo>
                <a:lnTo>
                  <a:pt x="3630168" y="2100071"/>
                </a:lnTo>
                <a:lnTo>
                  <a:pt x="3691128" y="2057400"/>
                </a:lnTo>
                <a:lnTo>
                  <a:pt x="3712464" y="2042159"/>
                </a:lnTo>
                <a:lnTo>
                  <a:pt x="3697224" y="2020823"/>
                </a:lnTo>
                <a:lnTo>
                  <a:pt x="3675888" y="2039111"/>
                </a:lnTo>
                <a:lnTo>
                  <a:pt x="3614928" y="2081783"/>
                </a:lnTo>
                <a:close/>
              </a:path>
              <a:path w="4169664" h="2514600">
                <a:moveTo>
                  <a:pt x="3474720" y="2194559"/>
                </a:moveTo>
                <a:lnTo>
                  <a:pt x="3483864" y="2188464"/>
                </a:lnTo>
                <a:lnTo>
                  <a:pt x="3557016" y="2145791"/>
                </a:lnTo>
                <a:lnTo>
                  <a:pt x="3566160" y="2142743"/>
                </a:lnTo>
                <a:lnTo>
                  <a:pt x="3550920" y="2121407"/>
                </a:lnTo>
                <a:lnTo>
                  <a:pt x="3544824" y="2124455"/>
                </a:lnTo>
                <a:lnTo>
                  <a:pt x="3471672" y="2167128"/>
                </a:lnTo>
                <a:lnTo>
                  <a:pt x="3462528" y="2170176"/>
                </a:lnTo>
                <a:lnTo>
                  <a:pt x="3474720" y="2194559"/>
                </a:lnTo>
                <a:close/>
              </a:path>
              <a:path w="4169664" h="2514600">
                <a:moveTo>
                  <a:pt x="3304031" y="2249423"/>
                </a:moveTo>
                <a:lnTo>
                  <a:pt x="3316224" y="2270759"/>
                </a:lnTo>
                <a:lnTo>
                  <a:pt x="3331463" y="2264664"/>
                </a:lnTo>
                <a:lnTo>
                  <a:pt x="3407664" y="2228088"/>
                </a:lnTo>
                <a:lnTo>
                  <a:pt x="3395472" y="2206752"/>
                </a:lnTo>
                <a:lnTo>
                  <a:pt x="3319272" y="2243328"/>
                </a:lnTo>
                <a:lnTo>
                  <a:pt x="3304031" y="2249423"/>
                </a:lnTo>
                <a:close/>
              </a:path>
              <a:path w="4169664" h="2514600">
                <a:moveTo>
                  <a:pt x="3139440" y="2313431"/>
                </a:moveTo>
                <a:lnTo>
                  <a:pt x="3148584" y="2337816"/>
                </a:lnTo>
                <a:lnTo>
                  <a:pt x="3163823" y="2331719"/>
                </a:lnTo>
                <a:lnTo>
                  <a:pt x="3243072" y="2301240"/>
                </a:lnTo>
                <a:lnTo>
                  <a:pt x="3233928" y="2276855"/>
                </a:lnTo>
                <a:lnTo>
                  <a:pt x="3154680" y="2310383"/>
                </a:lnTo>
                <a:lnTo>
                  <a:pt x="3139440" y="2313431"/>
                </a:lnTo>
                <a:close/>
              </a:path>
              <a:path w="4169664" h="2514600">
                <a:moveTo>
                  <a:pt x="2971799" y="2368295"/>
                </a:moveTo>
                <a:lnTo>
                  <a:pt x="2977896" y="2392679"/>
                </a:lnTo>
                <a:lnTo>
                  <a:pt x="2987040" y="2389631"/>
                </a:lnTo>
                <a:lnTo>
                  <a:pt x="3075432" y="2362200"/>
                </a:lnTo>
                <a:lnTo>
                  <a:pt x="3069335" y="2337816"/>
                </a:lnTo>
                <a:lnTo>
                  <a:pt x="2980944" y="2365247"/>
                </a:lnTo>
                <a:lnTo>
                  <a:pt x="2971799" y="2368295"/>
                </a:lnTo>
                <a:close/>
              </a:path>
              <a:path w="4169664" h="2514600">
                <a:moveTo>
                  <a:pt x="2801111" y="2410967"/>
                </a:moveTo>
                <a:lnTo>
                  <a:pt x="2807208" y="2435352"/>
                </a:lnTo>
                <a:lnTo>
                  <a:pt x="2895599" y="2414016"/>
                </a:lnTo>
                <a:lnTo>
                  <a:pt x="2904744" y="2410967"/>
                </a:lnTo>
                <a:lnTo>
                  <a:pt x="2898647" y="2386583"/>
                </a:lnTo>
                <a:lnTo>
                  <a:pt x="2889504" y="2389631"/>
                </a:lnTo>
                <a:lnTo>
                  <a:pt x="2801111" y="2410967"/>
                </a:lnTo>
                <a:close/>
              </a:path>
              <a:path w="4169664" h="2514600">
                <a:moveTo>
                  <a:pt x="2627375" y="2444495"/>
                </a:moveTo>
                <a:lnTo>
                  <a:pt x="2630423" y="2468879"/>
                </a:lnTo>
                <a:lnTo>
                  <a:pt x="2703575" y="2456688"/>
                </a:lnTo>
                <a:lnTo>
                  <a:pt x="2731008" y="2450591"/>
                </a:lnTo>
                <a:lnTo>
                  <a:pt x="2724911" y="2426207"/>
                </a:lnTo>
                <a:lnTo>
                  <a:pt x="2697480" y="2432304"/>
                </a:lnTo>
                <a:lnTo>
                  <a:pt x="2627375" y="2444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4987963" y="1151069"/>
            <a:ext cx="1543722" cy="195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4762051" y="1874519"/>
            <a:ext cx="2458122" cy="138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7370782" y="2108499"/>
            <a:ext cx="527124" cy="537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4423186" y="2108498"/>
            <a:ext cx="328108" cy="28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4762051" y="1567926"/>
            <a:ext cx="2011680" cy="1791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6496722" y="1586752"/>
            <a:ext cx="1309744" cy="57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7174455" y="3108960"/>
            <a:ext cx="328107" cy="29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5286487" y="2092363"/>
            <a:ext cx="341555" cy="64545"/>
          </a:xfrm>
          <a:custGeom>
            <a:avLst/>
            <a:gdLst/>
            <a:ahLst/>
            <a:cxnLst/>
            <a:rect l="l" t="t" r="r" b="b"/>
            <a:pathLst>
              <a:path w="387096" h="73151">
                <a:moveTo>
                  <a:pt x="3048" y="0"/>
                </a:moveTo>
                <a:lnTo>
                  <a:pt x="0" y="30479"/>
                </a:lnTo>
                <a:lnTo>
                  <a:pt x="384048" y="73151"/>
                </a:lnTo>
                <a:lnTo>
                  <a:pt x="387096" y="45719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6644640" y="1296297"/>
            <a:ext cx="225911" cy="23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4498489" y="1839557"/>
            <a:ext cx="376518" cy="12694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7854876" y="1877210"/>
            <a:ext cx="225910" cy="23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7290099" y="2840019"/>
            <a:ext cx="225911" cy="23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5431716" y="2441987"/>
            <a:ext cx="317350" cy="250114"/>
          </a:xfrm>
          <a:custGeom>
            <a:avLst/>
            <a:gdLst/>
            <a:ahLst/>
            <a:cxnLst/>
            <a:rect l="l" t="t" r="r" b="b"/>
            <a:pathLst>
              <a:path w="359663" h="283463">
                <a:moveTo>
                  <a:pt x="0" y="262127"/>
                </a:moveTo>
                <a:lnTo>
                  <a:pt x="18287" y="283463"/>
                </a:lnTo>
                <a:lnTo>
                  <a:pt x="359663" y="24383"/>
                </a:lnTo>
                <a:lnTo>
                  <a:pt x="341375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6483276" y="2522669"/>
            <a:ext cx="209773" cy="282387"/>
          </a:xfrm>
          <a:custGeom>
            <a:avLst/>
            <a:gdLst/>
            <a:ahLst/>
            <a:cxnLst/>
            <a:rect l="l" t="t" r="r" b="b"/>
            <a:pathLst>
              <a:path w="237743" h="320039">
                <a:moveTo>
                  <a:pt x="24384" y="0"/>
                </a:moveTo>
                <a:lnTo>
                  <a:pt x="0" y="15239"/>
                </a:lnTo>
                <a:lnTo>
                  <a:pt x="216408" y="320039"/>
                </a:lnTo>
                <a:lnTo>
                  <a:pt x="237743" y="30480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6257365" y="1718535"/>
            <a:ext cx="61856" cy="196326"/>
          </a:xfrm>
          <a:custGeom>
            <a:avLst/>
            <a:gdLst/>
            <a:ahLst/>
            <a:cxnLst/>
            <a:rect l="l" t="t" r="r" b="b"/>
            <a:pathLst>
              <a:path w="70104" h="222503">
                <a:moveTo>
                  <a:pt x="0" y="216407"/>
                </a:moveTo>
                <a:lnTo>
                  <a:pt x="27432" y="222503"/>
                </a:lnTo>
                <a:lnTo>
                  <a:pt x="70104" y="6095"/>
                </a:lnTo>
                <a:lnTo>
                  <a:pt x="42672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6765664" y="2240280"/>
            <a:ext cx="484093" cy="69925"/>
          </a:xfrm>
          <a:custGeom>
            <a:avLst/>
            <a:gdLst/>
            <a:ahLst/>
            <a:cxnLst/>
            <a:rect l="l" t="t" r="r" b="b"/>
            <a:pathLst>
              <a:path w="548639" h="79248">
                <a:moveTo>
                  <a:pt x="3048" y="0"/>
                </a:moveTo>
                <a:lnTo>
                  <a:pt x="0" y="30479"/>
                </a:lnTo>
                <a:lnTo>
                  <a:pt x="545592" y="79248"/>
                </a:lnTo>
                <a:lnTo>
                  <a:pt x="548639" y="51815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5880847" y="2130014"/>
            <a:ext cx="650837" cy="3227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8" name="object 48"/>
          <p:cNvSpPr/>
          <p:nvPr/>
        </p:nvSpPr>
        <p:spPr>
          <a:xfrm>
            <a:off x="5837817" y="1955203"/>
            <a:ext cx="492162" cy="381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9" name="object 49"/>
          <p:cNvSpPr/>
          <p:nvPr/>
        </p:nvSpPr>
        <p:spPr>
          <a:xfrm>
            <a:off x="5738308" y="3498925"/>
            <a:ext cx="1245198" cy="17427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5786718" y="4375673"/>
            <a:ext cx="470647" cy="23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6047590" y="3528508"/>
            <a:ext cx="357692" cy="2850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6561268" y="4190103"/>
            <a:ext cx="3170816" cy="2245659"/>
          </a:xfrm>
          <a:custGeom>
            <a:avLst/>
            <a:gdLst/>
            <a:ahLst/>
            <a:cxnLst/>
            <a:rect l="l" t="t" r="r" b="b"/>
            <a:pathLst>
              <a:path w="3593592" h="2545079">
                <a:moveTo>
                  <a:pt x="2161031" y="2493264"/>
                </a:moveTo>
                <a:lnTo>
                  <a:pt x="2164079" y="2517648"/>
                </a:lnTo>
                <a:lnTo>
                  <a:pt x="2243328" y="2505456"/>
                </a:lnTo>
                <a:lnTo>
                  <a:pt x="2264664" y="2502408"/>
                </a:lnTo>
                <a:lnTo>
                  <a:pt x="2261616" y="2474976"/>
                </a:lnTo>
                <a:lnTo>
                  <a:pt x="2240279" y="2481072"/>
                </a:lnTo>
                <a:lnTo>
                  <a:pt x="2161031" y="2493264"/>
                </a:lnTo>
                <a:close/>
              </a:path>
              <a:path w="3593592" h="2545079">
                <a:moveTo>
                  <a:pt x="1984248" y="2511552"/>
                </a:moveTo>
                <a:lnTo>
                  <a:pt x="1987296" y="2538984"/>
                </a:lnTo>
                <a:lnTo>
                  <a:pt x="2069592" y="2529840"/>
                </a:lnTo>
                <a:lnTo>
                  <a:pt x="2087879" y="2529840"/>
                </a:lnTo>
                <a:lnTo>
                  <a:pt x="2084831" y="2502408"/>
                </a:lnTo>
                <a:lnTo>
                  <a:pt x="2066544" y="2505456"/>
                </a:lnTo>
                <a:lnTo>
                  <a:pt x="1984248" y="2511552"/>
                </a:lnTo>
                <a:close/>
              </a:path>
              <a:path w="3593592" h="2545079">
                <a:moveTo>
                  <a:pt x="1886712" y="2517648"/>
                </a:moveTo>
                <a:lnTo>
                  <a:pt x="1807464" y="2520696"/>
                </a:lnTo>
                <a:lnTo>
                  <a:pt x="1807464" y="2545080"/>
                </a:lnTo>
                <a:lnTo>
                  <a:pt x="1886712" y="2545080"/>
                </a:lnTo>
                <a:lnTo>
                  <a:pt x="1911096" y="2542032"/>
                </a:lnTo>
                <a:lnTo>
                  <a:pt x="1908048" y="2517648"/>
                </a:lnTo>
                <a:lnTo>
                  <a:pt x="1886712" y="2517648"/>
                </a:lnTo>
                <a:close/>
              </a:path>
              <a:path w="3593592" h="2545079">
                <a:moveTo>
                  <a:pt x="1789176" y="24384"/>
                </a:moveTo>
                <a:lnTo>
                  <a:pt x="1795272" y="24384"/>
                </a:lnTo>
                <a:lnTo>
                  <a:pt x="1792224" y="24384"/>
                </a:lnTo>
                <a:lnTo>
                  <a:pt x="1795272" y="24384"/>
                </a:lnTo>
                <a:lnTo>
                  <a:pt x="1786127" y="21336"/>
                </a:lnTo>
                <a:lnTo>
                  <a:pt x="1703831" y="0"/>
                </a:lnTo>
                <a:lnTo>
                  <a:pt x="1697736" y="0"/>
                </a:lnTo>
                <a:lnTo>
                  <a:pt x="1697736" y="27432"/>
                </a:lnTo>
                <a:lnTo>
                  <a:pt x="1703831" y="27432"/>
                </a:lnTo>
                <a:lnTo>
                  <a:pt x="1795272" y="24384"/>
                </a:lnTo>
                <a:lnTo>
                  <a:pt x="1789176" y="24384"/>
                </a:lnTo>
                <a:close/>
              </a:path>
              <a:path w="3593592" h="2545079">
                <a:moveTo>
                  <a:pt x="1795272" y="0"/>
                </a:moveTo>
                <a:lnTo>
                  <a:pt x="1703831" y="0"/>
                </a:lnTo>
                <a:lnTo>
                  <a:pt x="1786127" y="21336"/>
                </a:lnTo>
                <a:lnTo>
                  <a:pt x="1795272" y="24384"/>
                </a:lnTo>
                <a:lnTo>
                  <a:pt x="1798320" y="24384"/>
                </a:lnTo>
                <a:lnTo>
                  <a:pt x="1801124" y="1950"/>
                </a:lnTo>
                <a:lnTo>
                  <a:pt x="1804416" y="3048"/>
                </a:lnTo>
                <a:lnTo>
                  <a:pt x="1801368" y="0"/>
                </a:lnTo>
                <a:lnTo>
                  <a:pt x="1795272" y="0"/>
                </a:lnTo>
                <a:close/>
              </a:path>
              <a:path w="3593592" h="2545079">
                <a:moveTo>
                  <a:pt x="1703831" y="2517648"/>
                </a:moveTo>
                <a:lnTo>
                  <a:pt x="1630679" y="2514600"/>
                </a:lnTo>
                <a:lnTo>
                  <a:pt x="1630679" y="2538984"/>
                </a:lnTo>
                <a:lnTo>
                  <a:pt x="1703831" y="2545080"/>
                </a:lnTo>
                <a:lnTo>
                  <a:pt x="1731264" y="2545080"/>
                </a:lnTo>
                <a:lnTo>
                  <a:pt x="1734312" y="2517648"/>
                </a:lnTo>
                <a:lnTo>
                  <a:pt x="1703831" y="2517648"/>
                </a:lnTo>
                <a:close/>
              </a:path>
              <a:path w="3593592" h="2545079">
                <a:moveTo>
                  <a:pt x="1524000" y="2505456"/>
                </a:moveTo>
                <a:lnTo>
                  <a:pt x="1456944" y="2496312"/>
                </a:lnTo>
                <a:lnTo>
                  <a:pt x="1453896" y="2523744"/>
                </a:lnTo>
                <a:lnTo>
                  <a:pt x="1524000" y="2529840"/>
                </a:lnTo>
                <a:lnTo>
                  <a:pt x="1554479" y="2532888"/>
                </a:lnTo>
                <a:lnTo>
                  <a:pt x="1557527" y="2508504"/>
                </a:lnTo>
                <a:lnTo>
                  <a:pt x="1524000" y="2505456"/>
                </a:lnTo>
                <a:close/>
              </a:path>
              <a:path w="3593592" h="2545079">
                <a:moveTo>
                  <a:pt x="1353312" y="2481072"/>
                </a:moveTo>
                <a:lnTo>
                  <a:pt x="1283207" y="2465832"/>
                </a:lnTo>
                <a:lnTo>
                  <a:pt x="1277112" y="2490216"/>
                </a:lnTo>
                <a:lnTo>
                  <a:pt x="1347216" y="2505456"/>
                </a:lnTo>
                <a:lnTo>
                  <a:pt x="1377696" y="2511552"/>
                </a:lnTo>
                <a:lnTo>
                  <a:pt x="1380744" y="2484120"/>
                </a:lnTo>
                <a:lnTo>
                  <a:pt x="1353312" y="2481072"/>
                </a:lnTo>
                <a:close/>
              </a:path>
              <a:path w="3593592" h="2545079">
                <a:moveTo>
                  <a:pt x="1185672" y="2444496"/>
                </a:moveTo>
                <a:lnTo>
                  <a:pt x="1109472" y="2423160"/>
                </a:lnTo>
                <a:lnTo>
                  <a:pt x="1103376" y="2447544"/>
                </a:lnTo>
                <a:lnTo>
                  <a:pt x="1179576" y="2468880"/>
                </a:lnTo>
                <a:lnTo>
                  <a:pt x="1200912" y="2474976"/>
                </a:lnTo>
                <a:lnTo>
                  <a:pt x="1207007" y="2450592"/>
                </a:lnTo>
                <a:lnTo>
                  <a:pt x="1185672" y="2444496"/>
                </a:lnTo>
                <a:close/>
              </a:path>
              <a:path w="3593592" h="2545079">
                <a:moveTo>
                  <a:pt x="1027176" y="2395728"/>
                </a:moveTo>
                <a:lnTo>
                  <a:pt x="950976" y="2368296"/>
                </a:lnTo>
                <a:lnTo>
                  <a:pt x="944880" y="2365248"/>
                </a:lnTo>
                <a:lnTo>
                  <a:pt x="932688" y="2389632"/>
                </a:lnTo>
                <a:lnTo>
                  <a:pt x="941832" y="2392680"/>
                </a:lnTo>
                <a:lnTo>
                  <a:pt x="1018031" y="2420112"/>
                </a:lnTo>
                <a:lnTo>
                  <a:pt x="1030224" y="2423160"/>
                </a:lnTo>
                <a:lnTo>
                  <a:pt x="1039368" y="2401824"/>
                </a:lnTo>
                <a:lnTo>
                  <a:pt x="1027176" y="2395728"/>
                </a:lnTo>
                <a:close/>
              </a:path>
              <a:path w="3593592" h="2545079">
                <a:moveTo>
                  <a:pt x="804672" y="2307336"/>
                </a:moveTo>
                <a:lnTo>
                  <a:pt x="783336" y="2295144"/>
                </a:lnTo>
                <a:lnTo>
                  <a:pt x="771144" y="2316480"/>
                </a:lnTo>
                <a:lnTo>
                  <a:pt x="792480" y="2328672"/>
                </a:lnTo>
                <a:lnTo>
                  <a:pt x="862584" y="2362200"/>
                </a:lnTo>
                <a:lnTo>
                  <a:pt x="874776" y="2337816"/>
                </a:lnTo>
                <a:lnTo>
                  <a:pt x="804672" y="2307336"/>
                </a:lnTo>
                <a:close/>
              </a:path>
              <a:path w="3593592" h="2545079">
                <a:moveTo>
                  <a:pt x="667512" y="2234184"/>
                </a:moveTo>
                <a:lnTo>
                  <a:pt x="627888" y="2209800"/>
                </a:lnTo>
                <a:lnTo>
                  <a:pt x="612648" y="2231136"/>
                </a:lnTo>
                <a:lnTo>
                  <a:pt x="655320" y="2255520"/>
                </a:lnTo>
                <a:lnTo>
                  <a:pt x="701040" y="2282952"/>
                </a:lnTo>
                <a:lnTo>
                  <a:pt x="713232" y="2261616"/>
                </a:lnTo>
                <a:lnTo>
                  <a:pt x="667512" y="2234184"/>
                </a:lnTo>
                <a:close/>
              </a:path>
              <a:path w="3593592" h="2545079">
                <a:moveTo>
                  <a:pt x="542544" y="2151888"/>
                </a:moveTo>
                <a:lnTo>
                  <a:pt x="481584" y="2109216"/>
                </a:lnTo>
                <a:lnTo>
                  <a:pt x="466344" y="2130552"/>
                </a:lnTo>
                <a:lnTo>
                  <a:pt x="527304" y="2173224"/>
                </a:lnTo>
                <a:lnTo>
                  <a:pt x="548640" y="2188464"/>
                </a:lnTo>
                <a:lnTo>
                  <a:pt x="563880" y="2167128"/>
                </a:lnTo>
                <a:lnTo>
                  <a:pt x="542544" y="2151888"/>
                </a:lnTo>
                <a:close/>
              </a:path>
              <a:path w="3593592" h="2545079">
                <a:moveTo>
                  <a:pt x="374904" y="2017776"/>
                </a:moveTo>
                <a:lnTo>
                  <a:pt x="350520" y="1993392"/>
                </a:lnTo>
                <a:lnTo>
                  <a:pt x="332232" y="2011680"/>
                </a:lnTo>
                <a:lnTo>
                  <a:pt x="356616" y="2036064"/>
                </a:lnTo>
                <a:lnTo>
                  <a:pt x="408432" y="2081784"/>
                </a:lnTo>
                <a:lnTo>
                  <a:pt x="423672" y="2060448"/>
                </a:lnTo>
                <a:lnTo>
                  <a:pt x="374904" y="2017776"/>
                </a:lnTo>
                <a:close/>
              </a:path>
              <a:path w="3593592" h="2545079">
                <a:moveTo>
                  <a:pt x="280416" y="1917192"/>
                </a:moveTo>
                <a:lnTo>
                  <a:pt x="237744" y="1865376"/>
                </a:lnTo>
                <a:lnTo>
                  <a:pt x="234696" y="1862328"/>
                </a:lnTo>
                <a:lnTo>
                  <a:pt x="213360" y="1877568"/>
                </a:lnTo>
                <a:lnTo>
                  <a:pt x="216408" y="1880616"/>
                </a:lnTo>
                <a:lnTo>
                  <a:pt x="262128" y="1935480"/>
                </a:lnTo>
                <a:lnTo>
                  <a:pt x="280416" y="1953768"/>
                </a:lnTo>
                <a:lnTo>
                  <a:pt x="298704" y="1938528"/>
                </a:lnTo>
                <a:lnTo>
                  <a:pt x="280416" y="1917192"/>
                </a:lnTo>
                <a:close/>
              </a:path>
              <a:path w="3593592" h="2545079">
                <a:moveTo>
                  <a:pt x="115824" y="1725168"/>
                </a:moveTo>
                <a:lnTo>
                  <a:pt x="140208" y="1770888"/>
                </a:lnTo>
                <a:lnTo>
                  <a:pt x="167640" y="1813560"/>
                </a:lnTo>
                <a:lnTo>
                  <a:pt x="192024" y="1798320"/>
                </a:lnTo>
                <a:lnTo>
                  <a:pt x="161544" y="1755648"/>
                </a:lnTo>
                <a:lnTo>
                  <a:pt x="140208" y="1712976"/>
                </a:lnTo>
                <a:lnTo>
                  <a:pt x="115824" y="1725168"/>
                </a:lnTo>
                <a:close/>
              </a:path>
              <a:path w="3593592" h="2545079">
                <a:moveTo>
                  <a:pt x="82296" y="1652016"/>
                </a:moveTo>
                <a:lnTo>
                  <a:pt x="82296" y="1655064"/>
                </a:lnTo>
                <a:lnTo>
                  <a:pt x="106680" y="1645920"/>
                </a:lnTo>
                <a:lnTo>
                  <a:pt x="103632" y="1642872"/>
                </a:lnTo>
                <a:lnTo>
                  <a:pt x="79248" y="1581912"/>
                </a:lnTo>
                <a:lnTo>
                  <a:pt x="70104" y="1551432"/>
                </a:lnTo>
                <a:lnTo>
                  <a:pt x="45720" y="1560576"/>
                </a:lnTo>
                <a:lnTo>
                  <a:pt x="57912" y="1591056"/>
                </a:lnTo>
                <a:lnTo>
                  <a:pt x="82296" y="1652016"/>
                </a:lnTo>
                <a:close/>
              </a:path>
              <a:path w="3593592" h="2545079">
                <a:moveTo>
                  <a:pt x="24384" y="1484376"/>
                </a:moveTo>
                <a:lnTo>
                  <a:pt x="48768" y="1478280"/>
                </a:lnTo>
                <a:lnTo>
                  <a:pt x="45720" y="1463040"/>
                </a:lnTo>
                <a:lnTo>
                  <a:pt x="33528" y="1399032"/>
                </a:lnTo>
                <a:lnTo>
                  <a:pt x="30480" y="1380744"/>
                </a:lnTo>
                <a:lnTo>
                  <a:pt x="6096" y="1383792"/>
                </a:lnTo>
                <a:lnTo>
                  <a:pt x="9144" y="1405128"/>
                </a:lnTo>
                <a:lnTo>
                  <a:pt x="21336" y="1469136"/>
                </a:lnTo>
                <a:lnTo>
                  <a:pt x="24384" y="1484376"/>
                </a:lnTo>
                <a:close/>
              </a:path>
              <a:path w="3593592" h="2545079">
                <a:moveTo>
                  <a:pt x="0" y="1304544"/>
                </a:moveTo>
                <a:lnTo>
                  <a:pt x="0" y="1307592"/>
                </a:lnTo>
                <a:lnTo>
                  <a:pt x="24384" y="1307592"/>
                </a:lnTo>
                <a:lnTo>
                  <a:pt x="24384" y="1240536"/>
                </a:lnTo>
                <a:lnTo>
                  <a:pt x="27432" y="1210056"/>
                </a:lnTo>
                <a:lnTo>
                  <a:pt x="30480" y="1173480"/>
                </a:lnTo>
                <a:lnTo>
                  <a:pt x="6096" y="1170432"/>
                </a:lnTo>
                <a:lnTo>
                  <a:pt x="3048" y="1207008"/>
                </a:lnTo>
                <a:lnTo>
                  <a:pt x="0" y="1240536"/>
                </a:lnTo>
                <a:lnTo>
                  <a:pt x="0" y="1304544"/>
                </a:lnTo>
                <a:close/>
              </a:path>
              <a:path w="3593592" h="2545079">
                <a:moveTo>
                  <a:pt x="42672" y="993648"/>
                </a:moveTo>
                <a:lnTo>
                  <a:pt x="36575" y="1014984"/>
                </a:lnTo>
                <a:lnTo>
                  <a:pt x="21336" y="1078992"/>
                </a:lnTo>
                <a:lnTo>
                  <a:pt x="18287" y="1094232"/>
                </a:lnTo>
                <a:lnTo>
                  <a:pt x="42672" y="1097280"/>
                </a:lnTo>
                <a:lnTo>
                  <a:pt x="45720" y="1082040"/>
                </a:lnTo>
                <a:lnTo>
                  <a:pt x="60960" y="1021080"/>
                </a:lnTo>
                <a:lnTo>
                  <a:pt x="67056" y="1002792"/>
                </a:lnTo>
                <a:lnTo>
                  <a:pt x="42672" y="993648"/>
                </a:lnTo>
                <a:close/>
              </a:path>
              <a:path w="3593592" h="2545079">
                <a:moveTo>
                  <a:pt x="91440" y="929640"/>
                </a:moveTo>
                <a:lnTo>
                  <a:pt x="103632" y="902208"/>
                </a:lnTo>
                <a:lnTo>
                  <a:pt x="131063" y="844296"/>
                </a:lnTo>
                <a:lnTo>
                  <a:pt x="134112" y="841248"/>
                </a:lnTo>
                <a:lnTo>
                  <a:pt x="112775" y="829056"/>
                </a:lnTo>
                <a:lnTo>
                  <a:pt x="109728" y="835152"/>
                </a:lnTo>
                <a:lnTo>
                  <a:pt x="79248" y="893064"/>
                </a:lnTo>
                <a:lnTo>
                  <a:pt x="70104" y="920496"/>
                </a:lnTo>
                <a:lnTo>
                  <a:pt x="91440" y="929640"/>
                </a:lnTo>
                <a:close/>
              </a:path>
              <a:path w="3593592" h="2545079">
                <a:moveTo>
                  <a:pt x="149351" y="762000"/>
                </a:moveTo>
                <a:lnTo>
                  <a:pt x="170687" y="774192"/>
                </a:lnTo>
                <a:lnTo>
                  <a:pt x="198120" y="734568"/>
                </a:lnTo>
                <a:lnTo>
                  <a:pt x="228600" y="691896"/>
                </a:lnTo>
                <a:lnTo>
                  <a:pt x="207263" y="676656"/>
                </a:lnTo>
                <a:lnTo>
                  <a:pt x="176784" y="719328"/>
                </a:lnTo>
                <a:lnTo>
                  <a:pt x="149351" y="762000"/>
                </a:lnTo>
                <a:close/>
              </a:path>
              <a:path w="3593592" h="2545079">
                <a:moveTo>
                  <a:pt x="277368" y="633984"/>
                </a:moveTo>
                <a:lnTo>
                  <a:pt x="280416" y="627888"/>
                </a:lnTo>
                <a:lnTo>
                  <a:pt x="326136" y="576072"/>
                </a:lnTo>
                <a:lnTo>
                  <a:pt x="344424" y="557784"/>
                </a:lnTo>
                <a:lnTo>
                  <a:pt x="326136" y="539496"/>
                </a:lnTo>
                <a:lnTo>
                  <a:pt x="307848" y="560832"/>
                </a:lnTo>
                <a:lnTo>
                  <a:pt x="259080" y="612648"/>
                </a:lnTo>
                <a:lnTo>
                  <a:pt x="256032" y="615696"/>
                </a:lnTo>
                <a:lnTo>
                  <a:pt x="277368" y="633984"/>
                </a:lnTo>
                <a:close/>
              </a:path>
              <a:path w="3593592" h="2545079">
                <a:moveTo>
                  <a:pt x="381000" y="487680"/>
                </a:moveTo>
                <a:lnTo>
                  <a:pt x="399288" y="505968"/>
                </a:lnTo>
                <a:lnTo>
                  <a:pt x="426720" y="481584"/>
                </a:lnTo>
                <a:lnTo>
                  <a:pt x="475488" y="441960"/>
                </a:lnTo>
                <a:lnTo>
                  <a:pt x="460248" y="420624"/>
                </a:lnTo>
                <a:lnTo>
                  <a:pt x="411480" y="460248"/>
                </a:lnTo>
                <a:lnTo>
                  <a:pt x="381000" y="487680"/>
                </a:lnTo>
                <a:close/>
              </a:path>
              <a:path w="3593592" h="2545079">
                <a:moveTo>
                  <a:pt x="536448" y="396240"/>
                </a:moveTo>
                <a:lnTo>
                  <a:pt x="542544" y="393192"/>
                </a:lnTo>
                <a:lnTo>
                  <a:pt x="603504" y="350520"/>
                </a:lnTo>
                <a:lnTo>
                  <a:pt x="618744" y="341376"/>
                </a:lnTo>
                <a:lnTo>
                  <a:pt x="606551" y="320040"/>
                </a:lnTo>
                <a:lnTo>
                  <a:pt x="588263" y="329184"/>
                </a:lnTo>
                <a:lnTo>
                  <a:pt x="527304" y="371856"/>
                </a:lnTo>
                <a:lnTo>
                  <a:pt x="521208" y="374904"/>
                </a:lnTo>
                <a:lnTo>
                  <a:pt x="536448" y="396240"/>
                </a:lnTo>
                <a:close/>
              </a:path>
              <a:path w="3593592" h="2545079">
                <a:moveTo>
                  <a:pt x="673608" y="280416"/>
                </a:moveTo>
                <a:lnTo>
                  <a:pt x="685800" y="301752"/>
                </a:lnTo>
                <a:lnTo>
                  <a:pt x="734568" y="274320"/>
                </a:lnTo>
                <a:lnTo>
                  <a:pt x="774192" y="252984"/>
                </a:lnTo>
                <a:lnTo>
                  <a:pt x="762000" y="231648"/>
                </a:lnTo>
                <a:lnTo>
                  <a:pt x="722376" y="252984"/>
                </a:lnTo>
                <a:lnTo>
                  <a:pt x="673608" y="280416"/>
                </a:lnTo>
                <a:close/>
              </a:path>
              <a:path w="3593592" h="2545079">
                <a:moveTo>
                  <a:pt x="832104" y="198120"/>
                </a:moveTo>
                <a:lnTo>
                  <a:pt x="841248" y="222504"/>
                </a:lnTo>
                <a:lnTo>
                  <a:pt x="874776" y="207264"/>
                </a:lnTo>
                <a:lnTo>
                  <a:pt x="935736" y="182880"/>
                </a:lnTo>
                <a:lnTo>
                  <a:pt x="926592" y="158496"/>
                </a:lnTo>
                <a:lnTo>
                  <a:pt x="865632" y="182880"/>
                </a:lnTo>
                <a:lnTo>
                  <a:pt x="832104" y="198120"/>
                </a:lnTo>
                <a:close/>
              </a:path>
              <a:path w="3593592" h="2545079">
                <a:moveTo>
                  <a:pt x="996696" y="131064"/>
                </a:moveTo>
                <a:lnTo>
                  <a:pt x="1005840" y="155448"/>
                </a:lnTo>
                <a:lnTo>
                  <a:pt x="1027176" y="149352"/>
                </a:lnTo>
                <a:lnTo>
                  <a:pt x="1103376" y="124968"/>
                </a:lnTo>
                <a:lnTo>
                  <a:pt x="1094231" y="100584"/>
                </a:lnTo>
                <a:lnTo>
                  <a:pt x="1018031" y="124968"/>
                </a:lnTo>
                <a:lnTo>
                  <a:pt x="996696" y="131064"/>
                </a:lnTo>
                <a:close/>
              </a:path>
              <a:path w="3593592" h="2545079">
                <a:moveTo>
                  <a:pt x="1167384" y="79248"/>
                </a:moveTo>
                <a:lnTo>
                  <a:pt x="1176527" y="103632"/>
                </a:lnTo>
                <a:lnTo>
                  <a:pt x="1185672" y="100584"/>
                </a:lnTo>
                <a:lnTo>
                  <a:pt x="1267968" y="82296"/>
                </a:lnTo>
                <a:lnTo>
                  <a:pt x="1274064" y="79248"/>
                </a:lnTo>
                <a:lnTo>
                  <a:pt x="1267968" y="54864"/>
                </a:lnTo>
                <a:lnTo>
                  <a:pt x="1261872" y="57912"/>
                </a:lnTo>
                <a:lnTo>
                  <a:pt x="1179576" y="76200"/>
                </a:lnTo>
                <a:lnTo>
                  <a:pt x="1167384" y="79248"/>
                </a:lnTo>
                <a:close/>
              </a:path>
              <a:path w="3593592" h="2545079">
                <a:moveTo>
                  <a:pt x="1344168" y="39624"/>
                </a:moveTo>
                <a:lnTo>
                  <a:pt x="1347216" y="64008"/>
                </a:lnTo>
                <a:lnTo>
                  <a:pt x="1353312" y="64008"/>
                </a:lnTo>
                <a:lnTo>
                  <a:pt x="1438655" y="48768"/>
                </a:lnTo>
                <a:lnTo>
                  <a:pt x="1447800" y="48768"/>
                </a:lnTo>
                <a:lnTo>
                  <a:pt x="1444752" y="24384"/>
                </a:lnTo>
                <a:lnTo>
                  <a:pt x="1432560" y="24384"/>
                </a:lnTo>
                <a:lnTo>
                  <a:pt x="1347216" y="39624"/>
                </a:lnTo>
                <a:lnTo>
                  <a:pt x="1344168" y="39624"/>
                </a:lnTo>
                <a:close/>
              </a:path>
              <a:path w="3593592" h="2545079">
                <a:moveTo>
                  <a:pt x="1520952" y="15240"/>
                </a:moveTo>
                <a:lnTo>
                  <a:pt x="1524000" y="39624"/>
                </a:lnTo>
                <a:lnTo>
                  <a:pt x="1615440" y="30480"/>
                </a:lnTo>
                <a:lnTo>
                  <a:pt x="1624584" y="30480"/>
                </a:lnTo>
                <a:lnTo>
                  <a:pt x="1621536" y="6096"/>
                </a:lnTo>
                <a:lnTo>
                  <a:pt x="1612392" y="6096"/>
                </a:lnTo>
                <a:lnTo>
                  <a:pt x="1520952" y="15240"/>
                </a:lnTo>
                <a:close/>
              </a:path>
              <a:path w="3593592" h="2545079">
                <a:moveTo>
                  <a:pt x="1886712" y="3048"/>
                </a:moveTo>
                <a:lnTo>
                  <a:pt x="1877568" y="0"/>
                </a:lnTo>
                <a:lnTo>
                  <a:pt x="1874520" y="27432"/>
                </a:lnTo>
                <a:lnTo>
                  <a:pt x="1886712" y="27432"/>
                </a:lnTo>
                <a:lnTo>
                  <a:pt x="1978152" y="30480"/>
                </a:lnTo>
                <a:lnTo>
                  <a:pt x="1978152" y="6096"/>
                </a:lnTo>
                <a:lnTo>
                  <a:pt x="1886712" y="3048"/>
                </a:lnTo>
                <a:close/>
              </a:path>
              <a:path w="3593592" h="2545079">
                <a:moveTo>
                  <a:pt x="2069592" y="15240"/>
                </a:moveTo>
                <a:lnTo>
                  <a:pt x="2054352" y="12192"/>
                </a:lnTo>
                <a:lnTo>
                  <a:pt x="2051303" y="39624"/>
                </a:lnTo>
                <a:lnTo>
                  <a:pt x="2066544" y="39624"/>
                </a:lnTo>
                <a:lnTo>
                  <a:pt x="2151888" y="51816"/>
                </a:lnTo>
                <a:lnTo>
                  <a:pt x="2154936" y="24384"/>
                </a:lnTo>
                <a:lnTo>
                  <a:pt x="2069592" y="15240"/>
                </a:lnTo>
                <a:close/>
              </a:path>
              <a:path w="3593592" h="2545079">
                <a:moveTo>
                  <a:pt x="2231136" y="36576"/>
                </a:moveTo>
                <a:lnTo>
                  <a:pt x="2228088" y="64008"/>
                </a:lnTo>
                <a:lnTo>
                  <a:pt x="2240279" y="64008"/>
                </a:lnTo>
                <a:lnTo>
                  <a:pt x="2322576" y="82296"/>
                </a:lnTo>
                <a:lnTo>
                  <a:pt x="2325624" y="82296"/>
                </a:lnTo>
                <a:lnTo>
                  <a:pt x="2331720" y="57912"/>
                </a:lnTo>
                <a:lnTo>
                  <a:pt x="2328672" y="57912"/>
                </a:lnTo>
                <a:lnTo>
                  <a:pt x="2243328" y="39624"/>
                </a:lnTo>
                <a:lnTo>
                  <a:pt x="2231136" y="36576"/>
                </a:lnTo>
                <a:close/>
              </a:path>
              <a:path w="3593592" h="2545079">
                <a:moveTo>
                  <a:pt x="2493264" y="100584"/>
                </a:moveTo>
                <a:lnTo>
                  <a:pt x="2410968" y="76200"/>
                </a:lnTo>
                <a:lnTo>
                  <a:pt x="2404872" y="76200"/>
                </a:lnTo>
                <a:lnTo>
                  <a:pt x="2398776" y="100584"/>
                </a:lnTo>
                <a:lnTo>
                  <a:pt x="2404872" y="100584"/>
                </a:lnTo>
                <a:lnTo>
                  <a:pt x="2487168" y="124968"/>
                </a:lnTo>
                <a:lnTo>
                  <a:pt x="2496312" y="128016"/>
                </a:lnTo>
                <a:lnTo>
                  <a:pt x="2505455" y="103632"/>
                </a:lnTo>
                <a:lnTo>
                  <a:pt x="2493264" y="100584"/>
                </a:lnTo>
                <a:close/>
              </a:path>
              <a:path w="3593592" h="2545079">
                <a:moveTo>
                  <a:pt x="2651760" y="152400"/>
                </a:moveTo>
                <a:lnTo>
                  <a:pt x="2578607" y="124968"/>
                </a:lnTo>
                <a:lnTo>
                  <a:pt x="2569464" y="149352"/>
                </a:lnTo>
                <a:lnTo>
                  <a:pt x="2642616" y="176784"/>
                </a:lnTo>
                <a:lnTo>
                  <a:pt x="2663952" y="185928"/>
                </a:lnTo>
                <a:lnTo>
                  <a:pt x="2673096" y="161544"/>
                </a:lnTo>
                <a:lnTo>
                  <a:pt x="2651760" y="152400"/>
                </a:lnTo>
                <a:close/>
              </a:path>
              <a:path w="3593592" h="2545079">
                <a:moveTo>
                  <a:pt x="2798064" y="216408"/>
                </a:moveTo>
                <a:lnTo>
                  <a:pt x="2743200" y="192024"/>
                </a:lnTo>
                <a:lnTo>
                  <a:pt x="2734055" y="216408"/>
                </a:lnTo>
                <a:lnTo>
                  <a:pt x="2788920" y="240792"/>
                </a:lnTo>
                <a:lnTo>
                  <a:pt x="2825496" y="259080"/>
                </a:lnTo>
                <a:lnTo>
                  <a:pt x="2837688" y="234696"/>
                </a:lnTo>
                <a:lnTo>
                  <a:pt x="2798064" y="216408"/>
                </a:lnTo>
                <a:close/>
              </a:path>
              <a:path w="3593592" h="2545079">
                <a:moveTo>
                  <a:pt x="2935224" y="289560"/>
                </a:moveTo>
                <a:lnTo>
                  <a:pt x="2904744" y="271272"/>
                </a:lnTo>
                <a:lnTo>
                  <a:pt x="2892552" y="292608"/>
                </a:lnTo>
                <a:lnTo>
                  <a:pt x="2923031" y="310896"/>
                </a:lnTo>
                <a:lnTo>
                  <a:pt x="2977896" y="344424"/>
                </a:lnTo>
                <a:lnTo>
                  <a:pt x="2993136" y="323088"/>
                </a:lnTo>
                <a:lnTo>
                  <a:pt x="2935224" y="289560"/>
                </a:lnTo>
                <a:close/>
              </a:path>
              <a:path w="3593592" h="2545079">
                <a:moveTo>
                  <a:pt x="3124200" y="414528"/>
                </a:moveTo>
                <a:lnTo>
                  <a:pt x="3063240" y="371856"/>
                </a:lnTo>
                <a:lnTo>
                  <a:pt x="3057144" y="365760"/>
                </a:lnTo>
                <a:lnTo>
                  <a:pt x="3041904" y="387096"/>
                </a:lnTo>
                <a:lnTo>
                  <a:pt x="3051048" y="393192"/>
                </a:lnTo>
                <a:lnTo>
                  <a:pt x="3108960" y="435864"/>
                </a:lnTo>
                <a:lnTo>
                  <a:pt x="3121152" y="448056"/>
                </a:lnTo>
                <a:lnTo>
                  <a:pt x="3139440" y="426720"/>
                </a:lnTo>
                <a:lnTo>
                  <a:pt x="3124200" y="414528"/>
                </a:lnTo>
                <a:close/>
              </a:path>
              <a:path w="3593592" h="2545079">
                <a:moveTo>
                  <a:pt x="3233928" y="509016"/>
                </a:moveTo>
                <a:lnTo>
                  <a:pt x="3197352" y="475488"/>
                </a:lnTo>
                <a:lnTo>
                  <a:pt x="3179064" y="496824"/>
                </a:lnTo>
                <a:lnTo>
                  <a:pt x="3215640" y="527304"/>
                </a:lnTo>
                <a:lnTo>
                  <a:pt x="3252216" y="563880"/>
                </a:lnTo>
                <a:lnTo>
                  <a:pt x="3270504" y="545592"/>
                </a:lnTo>
                <a:lnTo>
                  <a:pt x="3233928" y="509016"/>
                </a:lnTo>
                <a:close/>
              </a:path>
              <a:path w="3593592" h="2545079">
                <a:moveTo>
                  <a:pt x="3374136" y="664464"/>
                </a:moveTo>
                <a:lnTo>
                  <a:pt x="3331464" y="609600"/>
                </a:lnTo>
                <a:lnTo>
                  <a:pt x="3322320" y="603504"/>
                </a:lnTo>
                <a:lnTo>
                  <a:pt x="3304031" y="618744"/>
                </a:lnTo>
                <a:lnTo>
                  <a:pt x="3313176" y="627888"/>
                </a:lnTo>
                <a:lnTo>
                  <a:pt x="3355848" y="679704"/>
                </a:lnTo>
                <a:lnTo>
                  <a:pt x="3368040" y="697992"/>
                </a:lnTo>
                <a:lnTo>
                  <a:pt x="3389376" y="682752"/>
                </a:lnTo>
                <a:lnTo>
                  <a:pt x="3374136" y="664464"/>
                </a:lnTo>
                <a:close/>
              </a:path>
              <a:path w="3593592" h="2545079">
                <a:moveTo>
                  <a:pt x="3459479" y="844296"/>
                </a:moveTo>
                <a:lnTo>
                  <a:pt x="3459479" y="847344"/>
                </a:lnTo>
                <a:lnTo>
                  <a:pt x="3483864" y="835152"/>
                </a:lnTo>
                <a:lnTo>
                  <a:pt x="3483864" y="832104"/>
                </a:lnTo>
                <a:lnTo>
                  <a:pt x="3450336" y="774192"/>
                </a:lnTo>
                <a:lnTo>
                  <a:pt x="3432048" y="746760"/>
                </a:lnTo>
                <a:lnTo>
                  <a:pt x="3410712" y="758952"/>
                </a:lnTo>
                <a:lnTo>
                  <a:pt x="3429000" y="789432"/>
                </a:lnTo>
                <a:lnTo>
                  <a:pt x="3459479" y="844296"/>
                </a:lnTo>
                <a:close/>
              </a:path>
              <a:path w="3593592" h="2545079">
                <a:moveTo>
                  <a:pt x="3493007" y="914400"/>
                </a:moveTo>
                <a:lnTo>
                  <a:pt x="3511296" y="963168"/>
                </a:lnTo>
                <a:lnTo>
                  <a:pt x="3526536" y="1008888"/>
                </a:lnTo>
                <a:lnTo>
                  <a:pt x="3550920" y="1002792"/>
                </a:lnTo>
                <a:lnTo>
                  <a:pt x="3535679" y="954024"/>
                </a:lnTo>
                <a:lnTo>
                  <a:pt x="3517392" y="905256"/>
                </a:lnTo>
                <a:lnTo>
                  <a:pt x="3493007" y="914400"/>
                </a:lnTo>
                <a:close/>
              </a:path>
              <a:path w="3593592" h="2545079">
                <a:moveTo>
                  <a:pt x="3581400" y="1143000"/>
                </a:moveTo>
                <a:lnTo>
                  <a:pt x="3572255" y="1078992"/>
                </a:lnTo>
                <a:lnTo>
                  <a:pt x="3572255" y="1075944"/>
                </a:lnTo>
                <a:lnTo>
                  <a:pt x="3547872" y="1082040"/>
                </a:lnTo>
                <a:lnTo>
                  <a:pt x="3547872" y="1085088"/>
                </a:lnTo>
                <a:lnTo>
                  <a:pt x="3557016" y="1146048"/>
                </a:lnTo>
                <a:lnTo>
                  <a:pt x="3563112" y="1182624"/>
                </a:lnTo>
                <a:lnTo>
                  <a:pt x="3587496" y="1179576"/>
                </a:lnTo>
                <a:lnTo>
                  <a:pt x="3581400" y="1143000"/>
                </a:lnTo>
                <a:close/>
              </a:path>
              <a:path w="3593592" h="2545079">
                <a:moveTo>
                  <a:pt x="3590544" y="1255776"/>
                </a:moveTo>
                <a:lnTo>
                  <a:pt x="3566160" y="1255776"/>
                </a:lnTo>
                <a:lnTo>
                  <a:pt x="3566160" y="1304544"/>
                </a:lnTo>
                <a:lnTo>
                  <a:pt x="3563112" y="1338072"/>
                </a:lnTo>
                <a:lnTo>
                  <a:pt x="3563112" y="1356360"/>
                </a:lnTo>
                <a:lnTo>
                  <a:pt x="3587496" y="1359408"/>
                </a:lnTo>
                <a:lnTo>
                  <a:pt x="3590544" y="1338072"/>
                </a:lnTo>
                <a:lnTo>
                  <a:pt x="3590544" y="1304544"/>
                </a:lnTo>
                <a:lnTo>
                  <a:pt x="3593592" y="1274064"/>
                </a:lnTo>
                <a:lnTo>
                  <a:pt x="3590544" y="1255776"/>
                </a:lnTo>
                <a:close/>
              </a:path>
              <a:path w="3593592" h="2545079">
                <a:moveTo>
                  <a:pt x="3578352" y="1435608"/>
                </a:moveTo>
                <a:lnTo>
                  <a:pt x="3550920" y="1429512"/>
                </a:lnTo>
                <a:lnTo>
                  <a:pt x="3547872" y="1463040"/>
                </a:lnTo>
                <a:lnTo>
                  <a:pt x="3529584" y="1524000"/>
                </a:lnTo>
                <a:lnTo>
                  <a:pt x="3529584" y="1527048"/>
                </a:lnTo>
                <a:lnTo>
                  <a:pt x="3553968" y="1536192"/>
                </a:lnTo>
                <a:lnTo>
                  <a:pt x="3557016" y="1530096"/>
                </a:lnTo>
                <a:lnTo>
                  <a:pt x="3572255" y="1466088"/>
                </a:lnTo>
                <a:lnTo>
                  <a:pt x="3578352" y="1435608"/>
                </a:lnTo>
                <a:close/>
              </a:path>
              <a:path w="3593592" h="2545079">
                <a:moveTo>
                  <a:pt x="3465576" y="1691640"/>
                </a:moveTo>
                <a:lnTo>
                  <a:pt x="3486912" y="1700784"/>
                </a:lnTo>
                <a:lnTo>
                  <a:pt x="3511296" y="1652016"/>
                </a:lnTo>
                <a:lnTo>
                  <a:pt x="3529584" y="1609344"/>
                </a:lnTo>
                <a:lnTo>
                  <a:pt x="3505200" y="1600200"/>
                </a:lnTo>
                <a:lnTo>
                  <a:pt x="3486912" y="1642872"/>
                </a:lnTo>
                <a:lnTo>
                  <a:pt x="3465576" y="1691640"/>
                </a:lnTo>
                <a:close/>
              </a:path>
              <a:path w="3593592" h="2545079">
                <a:moveTo>
                  <a:pt x="3374136" y="1840992"/>
                </a:moveTo>
                <a:lnTo>
                  <a:pt x="3392424" y="1856232"/>
                </a:lnTo>
                <a:lnTo>
                  <a:pt x="3413760" y="1825752"/>
                </a:lnTo>
                <a:lnTo>
                  <a:pt x="3450336" y="1767840"/>
                </a:lnTo>
                <a:lnTo>
                  <a:pt x="3429000" y="1758696"/>
                </a:lnTo>
                <a:lnTo>
                  <a:pt x="3392424" y="1813560"/>
                </a:lnTo>
                <a:lnTo>
                  <a:pt x="3374136" y="1840992"/>
                </a:lnTo>
                <a:close/>
              </a:path>
              <a:path w="3593592" h="2545079">
                <a:moveTo>
                  <a:pt x="3276600" y="1993392"/>
                </a:moveTo>
                <a:lnTo>
                  <a:pt x="3285744" y="1987296"/>
                </a:lnTo>
                <a:lnTo>
                  <a:pt x="3331464" y="1935480"/>
                </a:lnTo>
                <a:lnTo>
                  <a:pt x="3346704" y="1917192"/>
                </a:lnTo>
                <a:lnTo>
                  <a:pt x="3325368" y="1898904"/>
                </a:lnTo>
                <a:lnTo>
                  <a:pt x="3310128" y="1917192"/>
                </a:lnTo>
                <a:lnTo>
                  <a:pt x="3264407" y="1969008"/>
                </a:lnTo>
                <a:lnTo>
                  <a:pt x="3258312" y="1975104"/>
                </a:lnTo>
                <a:lnTo>
                  <a:pt x="3276600" y="1993392"/>
                </a:lnTo>
                <a:close/>
              </a:path>
              <a:path w="3593592" h="2545079">
                <a:moveTo>
                  <a:pt x="3130296" y="2093976"/>
                </a:moveTo>
                <a:lnTo>
                  <a:pt x="3145536" y="2112264"/>
                </a:lnTo>
                <a:lnTo>
                  <a:pt x="3182112" y="2084832"/>
                </a:lnTo>
                <a:lnTo>
                  <a:pt x="3221736" y="2045208"/>
                </a:lnTo>
                <a:lnTo>
                  <a:pt x="3206496" y="2026920"/>
                </a:lnTo>
                <a:lnTo>
                  <a:pt x="3163824" y="2063496"/>
                </a:lnTo>
                <a:lnTo>
                  <a:pt x="3130296" y="2093976"/>
                </a:lnTo>
                <a:close/>
              </a:path>
              <a:path w="3593592" h="2545079">
                <a:moveTo>
                  <a:pt x="2999231" y="2218944"/>
                </a:moveTo>
                <a:lnTo>
                  <a:pt x="3002279" y="2215896"/>
                </a:lnTo>
                <a:lnTo>
                  <a:pt x="3063240" y="2173224"/>
                </a:lnTo>
                <a:lnTo>
                  <a:pt x="3084576" y="2161032"/>
                </a:lnTo>
                <a:lnTo>
                  <a:pt x="3069336" y="2139696"/>
                </a:lnTo>
                <a:lnTo>
                  <a:pt x="3048000" y="2154936"/>
                </a:lnTo>
                <a:lnTo>
                  <a:pt x="2987040" y="2194560"/>
                </a:lnTo>
                <a:lnTo>
                  <a:pt x="2999231" y="2218944"/>
                </a:lnTo>
                <a:close/>
              </a:path>
              <a:path w="3593592" h="2545079">
                <a:moveTo>
                  <a:pt x="2831592" y="2282952"/>
                </a:moveTo>
                <a:lnTo>
                  <a:pt x="2843784" y="2307336"/>
                </a:lnTo>
                <a:lnTo>
                  <a:pt x="2868168" y="2295144"/>
                </a:lnTo>
                <a:lnTo>
                  <a:pt x="2935224" y="2258568"/>
                </a:lnTo>
                <a:lnTo>
                  <a:pt x="2923031" y="2234184"/>
                </a:lnTo>
                <a:lnTo>
                  <a:pt x="2855976" y="2270760"/>
                </a:lnTo>
                <a:lnTo>
                  <a:pt x="2831592" y="2282952"/>
                </a:lnTo>
                <a:close/>
              </a:path>
              <a:path w="3593592" h="2545079">
                <a:moveTo>
                  <a:pt x="2673096" y="2356104"/>
                </a:moveTo>
                <a:lnTo>
                  <a:pt x="2682240" y="2380488"/>
                </a:lnTo>
                <a:lnTo>
                  <a:pt x="2724912" y="2362200"/>
                </a:lnTo>
                <a:lnTo>
                  <a:pt x="2773679" y="2340864"/>
                </a:lnTo>
                <a:lnTo>
                  <a:pt x="2764536" y="2316480"/>
                </a:lnTo>
                <a:lnTo>
                  <a:pt x="2715768" y="2337816"/>
                </a:lnTo>
                <a:lnTo>
                  <a:pt x="2673096" y="2356104"/>
                </a:lnTo>
                <a:close/>
              </a:path>
              <a:path w="3593592" h="2545079">
                <a:moveTo>
                  <a:pt x="2505455" y="2417064"/>
                </a:moveTo>
                <a:lnTo>
                  <a:pt x="2511552" y="2438400"/>
                </a:lnTo>
                <a:lnTo>
                  <a:pt x="2572512" y="2420112"/>
                </a:lnTo>
                <a:lnTo>
                  <a:pt x="2609088" y="2407920"/>
                </a:lnTo>
                <a:lnTo>
                  <a:pt x="2599944" y="2383536"/>
                </a:lnTo>
                <a:lnTo>
                  <a:pt x="2563368" y="2395728"/>
                </a:lnTo>
                <a:lnTo>
                  <a:pt x="2505455" y="2417064"/>
                </a:lnTo>
                <a:close/>
              </a:path>
              <a:path w="3593592" h="2545079">
                <a:moveTo>
                  <a:pt x="2334768" y="2459736"/>
                </a:moveTo>
                <a:lnTo>
                  <a:pt x="2340864" y="2487168"/>
                </a:lnTo>
                <a:lnTo>
                  <a:pt x="2410968" y="2468880"/>
                </a:lnTo>
                <a:lnTo>
                  <a:pt x="2438400" y="2459736"/>
                </a:lnTo>
                <a:lnTo>
                  <a:pt x="2432304" y="2435352"/>
                </a:lnTo>
                <a:lnTo>
                  <a:pt x="2404872" y="2444496"/>
                </a:lnTo>
                <a:lnTo>
                  <a:pt x="2334768" y="2459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6303085" y="4835563"/>
            <a:ext cx="3299908" cy="1021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4" name="object 54"/>
          <p:cNvSpPr/>
          <p:nvPr/>
        </p:nvSpPr>
        <p:spPr>
          <a:xfrm>
            <a:off x="7588623" y="4139005"/>
            <a:ext cx="1186031" cy="23048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5" name="object 55"/>
          <p:cNvSpPr/>
          <p:nvPr/>
        </p:nvSpPr>
        <p:spPr>
          <a:xfrm>
            <a:off x="7620897" y="4999616"/>
            <a:ext cx="1062317" cy="527125"/>
          </a:xfrm>
          <a:custGeom>
            <a:avLst/>
            <a:gdLst/>
            <a:ahLst/>
            <a:cxnLst/>
            <a:rect l="l" t="t" r="r" b="b"/>
            <a:pathLst>
              <a:path w="1203959" h="597408">
                <a:moveTo>
                  <a:pt x="0" y="0"/>
                </a:moveTo>
                <a:lnTo>
                  <a:pt x="0" y="597408"/>
                </a:lnTo>
                <a:lnTo>
                  <a:pt x="1203959" y="597408"/>
                </a:lnTo>
                <a:lnTo>
                  <a:pt x="1203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7610139" y="4988859"/>
            <a:ext cx="1083833" cy="548640"/>
          </a:xfrm>
          <a:custGeom>
            <a:avLst/>
            <a:gdLst/>
            <a:ahLst/>
            <a:cxnLst/>
            <a:rect l="l" t="t" r="r" b="b"/>
            <a:pathLst>
              <a:path w="1228344" h="621791">
                <a:moveTo>
                  <a:pt x="0" y="609600"/>
                </a:moveTo>
                <a:lnTo>
                  <a:pt x="0" y="618744"/>
                </a:lnTo>
                <a:lnTo>
                  <a:pt x="6096" y="621792"/>
                </a:lnTo>
                <a:lnTo>
                  <a:pt x="1216152" y="621792"/>
                </a:lnTo>
                <a:lnTo>
                  <a:pt x="27431" y="609600"/>
                </a:lnTo>
                <a:lnTo>
                  <a:pt x="27432" y="24383"/>
                </a:lnTo>
                <a:lnTo>
                  <a:pt x="1216152" y="24384"/>
                </a:lnTo>
                <a:lnTo>
                  <a:pt x="1222248" y="621792"/>
                </a:lnTo>
                <a:lnTo>
                  <a:pt x="1228344" y="618744"/>
                </a:lnTo>
                <a:lnTo>
                  <a:pt x="1228344" y="6096"/>
                </a:lnTo>
                <a:lnTo>
                  <a:pt x="1222248" y="0"/>
                </a:lnTo>
                <a:lnTo>
                  <a:pt x="1216152" y="0"/>
                </a:lnTo>
                <a:lnTo>
                  <a:pt x="1203959" y="12192"/>
                </a:lnTo>
                <a:lnTo>
                  <a:pt x="27431" y="12192"/>
                </a:lnTo>
                <a:lnTo>
                  <a:pt x="12192" y="24384"/>
                </a:lnTo>
                <a:lnTo>
                  <a:pt x="12192" y="597408"/>
                </a:lnTo>
                <a:lnTo>
                  <a:pt x="12192" y="0"/>
                </a:lnTo>
                <a:lnTo>
                  <a:pt x="6096" y="0"/>
                </a:lnTo>
                <a:lnTo>
                  <a:pt x="0" y="6096"/>
                </a:lnTo>
                <a:lnTo>
                  <a:pt x="0" y="60960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7" name="object 57"/>
          <p:cNvSpPr/>
          <p:nvPr/>
        </p:nvSpPr>
        <p:spPr>
          <a:xfrm>
            <a:off x="8672456" y="5010374"/>
            <a:ext cx="16136" cy="527124"/>
          </a:xfrm>
          <a:custGeom>
            <a:avLst/>
            <a:gdLst/>
            <a:ahLst/>
            <a:cxnLst/>
            <a:rect l="l" t="t" r="r" b="b"/>
            <a:pathLst>
              <a:path w="18288" h="597407">
                <a:moveTo>
                  <a:pt x="12192" y="573023"/>
                </a:moveTo>
                <a:lnTo>
                  <a:pt x="0" y="585216"/>
                </a:lnTo>
                <a:lnTo>
                  <a:pt x="12192" y="597407"/>
                </a:lnTo>
                <a:lnTo>
                  <a:pt x="18288" y="597407"/>
                </a:lnTo>
                <a:lnTo>
                  <a:pt x="12192" y="0"/>
                </a:lnTo>
                <a:lnTo>
                  <a:pt x="12192" y="573023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8" name="object 58"/>
          <p:cNvSpPr/>
          <p:nvPr/>
        </p:nvSpPr>
        <p:spPr>
          <a:xfrm>
            <a:off x="7634342" y="5010373"/>
            <a:ext cx="1048871" cy="527125"/>
          </a:xfrm>
          <a:custGeom>
            <a:avLst/>
            <a:gdLst/>
            <a:ahLst/>
            <a:cxnLst/>
            <a:rect l="l" t="t" r="r" b="b"/>
            <a:pathLst>
              <a:path w="1188720" h="597408">
                <a:moveTo>
                  <a:pt x="1188720" y="0"/>
                </a:moveTo>
                <a:lnTo>
                  <a:pt x="1176528" y="0"/>
                </a:lnTo>
                <a:lnTo>
                  <a:pt x="1176528" y="573024"/>
                </a:lnTo>
                <a:lnTo>
                  <a:pt x="0" y="573024"/>
                </a:lnTo>
                <a:lnTo>
                  <a:pt x="0" y="585216"/>
                </a:lnTo>
                <a:lnTo>
                  <a:pt x="1188720" y="597408"/>
                </a:lnTo>
                <a:lnTo>
                  <a:pt x="1176528" y="585216"/>
                </a:lnTo>
                <a:lnTo>
                  <a:pt x="1188720" y="573024"/>
                </a:lnTo>
                <a:lnTo>
                  <a:pt x="1188720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9" name="object 59"/>
          <p:cNvSpPr/>
          <p:nvPr/>
        </p:nvSpPr>
        <p:spPr>
          <a:xfrm>
            <a:off x="7620897" y="4988859"/>
            <a:ext cx="1062317" cy="527125"/>
          </a:xfrm>
          <a:custGeom>
            <a:avLst/>
            <a:gdLst/>
            <a:ahLst/>
            <a:cxnLst/>
            <a:rect l="l" t="t" r="r" b="b"/>
            <a:pathLst>
              <a:path w="1203959" h="597408">
                <a:moveTo>
                  <a:pt x="0" y="597408"/>
                </a:moveTo>
                <a:lnTo>
                  <a:pt x="0" y="24384"/>
                </a:lnTo>
                <a:lnTo>
                  <a:pt x="15239" y="12192"/>
                </a:lnTo>
                <a:lnTo>
                  <a:pt x="1191767" y="12192"/>
                </a:lnTo>
                <a:lnTo>
                  <a:pt x="1203959" y="0"/>
                </a:lnTo>
                <a:lnTo>
                  <a:pt x="0" y="0"/>
                </a:lnTo>
                <a:lnTo>
                  <a:pt x="0" y="59740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0" name="object 60"/>
          <p:cNvSpPr/>
          <p:nvPr/>
        </p:nvSpPr>
        <p:spPr>
          <a:xfrm>
            <a:off x="8137264" y="4768327"/>
            <a:ext cx="61856" cy="199016"/>
          </a:xfrm>
          <a:custGeom>
            <a:avLst/>
            <a:gdLst/>
            <a:ahLst/>
            <a:cxnLst/>
            <a:rect l="l" t="t" r="r" b="b"/>
            <a:pathLst>
              <a:path w="70103" h="225551">
                <a:moveTo>
                  <a:pt x="0" y="219456"/>
                </a:moveTo>
                <a:lnTo>
                  <a:pt x="27432" y="225552"/>
                </a:lnTo>
                <a:lnTo>
                  <a:pt x="70103" y="6096"/>
                </a:lnTo>
                <a:lnTo>
                  <a:pt x="42672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1" name="object 61"/>
          <p:cNvSpPr/>
          <p:nvPr/>
        </p:nvSpPr>
        <p:spPr>
          <a:xfrm>
            <a:off x="8648252" y="5136777"/>
            <a:ext cx="486784" cy="69924"/>
          </a:xfrm>
          <a:custGeom>
            <a:avLst/>
            <a:gdLst/>
            <a:ahLst/>
            <a:cxnLst/>
            <a:rect l="l" t="t" r="r" b="b"/>
            <a:pathLst>
              <a:path w="551688" h="79248">
                <a:moveTo>
                  <a:pt x="3048" y="0"/>
                </a:moveTo>
                <a:lnTo>
                  <a:pt x="0" y="27432"/>
                </a:lnTo>
                <a:lnTo>
                  <a:pt x="548640" y="79248"/>
                </a:lnTo>
                <a:lnTo>
                  <a:pt x="551688" y="51816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2" name="object 62"/>
          <p:cNvSpPr/>
          <p:nvPr/>
        </p:nvSpPr>
        <p:spPr>
          <a:xfrm>
            <a:off x="8113059" y="5556325"/>
            <a:ext cx="61856" cy="196326"/>
          </a:xfrm>
          <a:custGeom>
            <a:avLst/>
            <a:gdLst/>
            <a:ahLst/>
            <a:cxnLst/>
            <a:rect l="l" t="t" r="r" b="b"/>
            <a:pathLst>
              <a:path w="70103" h="222503">
                <a:moveTo>
                  <a:pt x="0" y="216407"/>
                </a:moveTo>
                <a:lnTo>
                  <a:pt x="27431" y="222503"/>
                </a:lnTo>
                <a:lnTo>
                  <a:pt x="70103" y="3047"/>
                </a:lnTo>
                <a:lnTo>
                  <a:pt x="42672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7279341" y="5182497"/>
            <a:ext cx="341555" cy="61856"/>
          </a:xfrm>
          <a:custGeom>
            <a:avLst/>
            <a:gdLst/>
            <a:ahLst/>
            <a:cxnLst/>
            <a:rect l="l" t="t" r="r" b="b"/>
            <a:pathLst>
              <a:path w="387096" h="70103">
                <a:moveTo>
                  <a:pt x="3047" y="0"/>
                </a:moveTo>
                <a:lnTo>
                  <a:pt x="0" y="27431"/>
                </a:lnTo>
                <a:lnTo>
                  <a:pt x="384048" y="70103"/>
                </a:lnTo>
                <a:lnTo>
                  <a:pt x="387096" y="42671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4" name="object 64"/>
          <p:cNvSpPr/>
          <p:nvPr/>
        </p:nvSpPr>
        <p:spPr>
          <a:xfrm>
            <a:off x="9436250" y="4980791"/>
            <a:ext cx="527124" cy="5378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8026998" y="4098664"/>
            <a:ext cx="559397" cy="21622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286949" y="4383741"/>
            <a:ext cx="987013" cy="9197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6176682" y="2452744"/>
            <a:ext cx="123713" cy="1038112"/>
          </a:xfrm>
          <a:custGeom>
            <a:avLst/>
            <a:gdLst/>
            <a:ahLst/>
            <a:cxnLst/>
            <a:rect l="l" t="t" r="r" b="b"/>
            <a:pathLst>
              <a:path w="140208" h="1176527">
                <a:moveTo>
                  <a:pt x="91439" y="938784"/>
                </a:moveTo>
                <a:lnTo>
                  <a:pt x="64008" y="938784"/>
                </a:lnTo>
                <a:lnTo>
                  <a:pt x="67056" y="1014984"/>
                </a:lnTo>
                <a:lnTo>
                  <a:pt x="91439" y="1014984"/>
                </a:lnTo>
                <a:lnTo>
                  <a:pt x="91439" y="938784"/>
                </a:lnTo>
                <a:close/>
              </a:path>
              <a:path w="140208" h="1176527">
                <a:moveTo>
                  <a:pt x="115824" y="1063752"/>
                </a:moveTo>
                <a:lnTo>
                  <a:pt x="112775" y="1069848"/>
                </a:lnTo>
                <a:lnTo>
                  <a:pt x="94000" y="1103375"/>
                </a:lnTo>
                <a:lnTo>
                  <a:pt x="94487" y="1115568"/>
                </a:lnTo>
                <a:lnTo>
                  <a:pt x="92537" y="1142999"/>
                </a:lnTo>
                <a:lnTo>
                  <a:pt x="70104" y="1143000"/>
                </a:lnTo>
                <a:lnTo>
                  <a:pt x="71810" y="1143000"/>
                </a:lnTo>
                <a:lnTo>
                  <a:pt x="81483" y="1125727"/>
                </a:lnTo>
                <a:lnTo>
                  <a:pt x="74980" y="1115567"/>
                </a:lnTo>
                <a:lnTo>
                  <a:pt x="70104" y="1115568"/>
                </a:lnTo>
                <a:lnTo>
                  <a:pt x="70104" y="1146048"/>
                </a:lnTo>
                <a:lnTo>
                  <a:pt x="94487" y="1146048"/>
                </a:lnTo>
                <a:lnTo>
                  <a:pt x="94487" y="1143000"/>
                </a:lnTo>
                <a:lnTo>
                  <a:pt x="137160" y="1082039"/>
                </a:lnTo>
                <a:lnTo>
                  <a:pt x="140208" y="1075944"/>
                </a:lnTo>
                <a:lnTo>
                  <a:pt x="137160" y="1066800"/>
                </a:lnTo>
                <a:lnTo>
                  <a:pt x="131063" y="1063752"/>
                </a:lnTo>
                <a:lnTo>
                  <a:pt x="124968" y="1060703"/>
                </a:lnTo>
                <a:lnTo>
                  <a:pt x="115824" y="1063752"/>
                </a:lnTo>
                <a:close/>
              </a:path>
              <a:path w="140208" h="1176527">
                <a:moveTo>
                  <a:pt x="94487" y="1115568"/>
                </a:moveTo>
                <a:lnTo>
                  <a:pt x="94000" y="1103375"/>
                </a:lnTo>
                <a:lnTo>
                  <a:pt x="91439" y="1039368"/>
                </a:lnTo>
                <a:lnTo>
                  <a:pt x="67056" y="1039368"/>
                </a:lnTo>
                <a:lnTo>
                  <a:pt x="69778" y="1107440"/>
                </a:lnTo>
                <a:lnTo>
                  <a:pt x="45720" y="1069848"/>
                </a:lnTo>
                <a:lnTo>
                  <a:pt x="42672" y="1063752"/>
                </a:lnTo>
                <a:lnTo>
                  <a:pt x="36575" y="1063752"/>
                </a:lnTo>
                <a:lnTo>
                  <a:pt x="30480" y="1066800"/>
                </a:lnTo>
                <a:lnTo>
                  <a:pt x="24384" y="1069848"/>
                </a:lnTo>
                <a:lnTo>
                  <a:pt x="70104" y="1152144"/>
                </a:lnTo>
                <a:lnTo>
                  <a:pt x="94487" y="1152144"/>
                </a:lnTo>
                <a:lnTo>
                  <a:pt x="137160" y="1082039"/>
                </a:lnTo>
                <a:lnTo>
                  <a:pt x="94487" y="1143000"/>
                </a:lnTo>
                <a:lnTo>
                  <a:pt x="94487" y="1146048"/>
                </a:lnTo>
                <a:lnTo>
                  <a:pt x="70104" y="1146048"/>
                </a:lnTo>
                <a:lnTo>
                  <a:pt x="70104" y="1115568"/>
                </a:lnTo>
                <a:lnTo>
                  <a:pt x="87172" y="1115567"/>
                </a:lnTo>
                <a:lnTo>
                  <a:pt x="81483" y="1125727"/>
                </a:lnTo>
                <a:lnTo>
                  <a:pt x="71810" y="1143000"/>
                </a:lnTo>
                <a:lnTo>
                  <a:pt x="92537" y="1142999"/>
                </a:lnTo>
                <a:lnTo>
                  <a:pt x="94487" y="1115568"/>
                </a:lnTo>
                <a:close/>
              </a:path>
              <a:path w="140208" h="1176527">
                <a:moveTo>
                  <a:pt x="82296" y="1176527"/>
                </a:moveTo>
                <a:lnTo>
                  <a:pt x="137160" y="1082039"/>
                </a:lnTo>
                <a:lnTo>
                  <a:pt x="94487" y="1152144"/>
                </a:lnTo>
                <a:lnTo>
                  <a:pt x="70104" y="1152144"/>
                </a:lnTo>
                <a:lnTo>
                  <a:pt x="24384" y="1069848"/>
                </a:lnTo>
                <a:lnTo>
                  <a:pt x="21336" y="1078991"/>
                </a:lnTo>
                <a:lnTo>
                  <a:pt x="24384" y="1085088"/>
                </a:lnTo>
                <a:lnTo>
                  <a:pt x="82296" y="1176527"/>
                </a:lnTo>
                <a:close/>
              </a:path>
              <a:path w="140208" h="1176527">
                <a:moveTo>
                  <a:pt x="21336" y="112775"/>
                </a:moveTo>
                <a:lnTo>
                  <a:pt x="24384" y="106679"/>
                </a:lnTo>
                <a:lnTo>
                  <a:pt x="45719" y="68580"/>
                </a:lnTo>
                <a:lnTo>
                  <a:pt x="56755" y="48873"/>
                </a:lnTo>
                <a:lnTo>
                  <a:pt x="72107" y="74458"/>
                </a:lnTo>
                <a:lnTo>
                  <a:pt x="91439" y="106679"/>
                </a:lnTo>
                <a:lnTo>
                  <a:pt x="97536" y="112775"/>
                </a:lnTo>
                <a:lnTo>
                  <a:pt x="103632" y="115824"/>
                </a:lnTo>
                <a:lnTo>
                  <a:pt x="109727" y="109727"/>
                </a:lnTo>
                <a:lnTo>
                  <a:pt x="115824" y="106679"/>
                </a:lnTo>
                <a:lnTo>
                  <a:pt x="118872" y="100584"/>
                </a:lnTo>
                <a:lnTo>
                  <a:pt x="115824" y="94487"/>
                </a:lnTo>
                <a:lnTo>
                  <a:pt x="57912" y="0"/>
                </a:lnTo>
                <a:lnTo>
                  <a:pt x="70104" y="24384"/>
                </a:lnTo>
                <a:lnTo>
                  <a:pt x="67056" y="30479"/>
                </a:lnTo>
                <a:lnTo>
                  <a:pt x="45720" y="30479"/>
                </a:lnTo>
                <a:lnTo>
                  <a:pt x="45720" y="24384"/>
                </a:lnTo>
                <a:lnTo>
                  <a:pt x="21336" y="112775"/>
                </a:lnTo>
                <a:close/>
              </a:path>
              <a:path w="140208" h="1176527">
                <a:moveTo>
                  <a:pt x="45720" y="24384"/>
                </a:moveTo>
                <a:lnTo>
                  <a:pt x="45720" y="30479"/>
                </a:lnTo>
                <a:lnTo>
                  <a:pt x="67056" y="30479"/>
                </a:lnTo>
                <a:lnTo>
                  <a:pt x="70104" y="24384"/>
                </a:lnTo>
                <a:lnTo>
                  <a:pt x="57912" y="0"/>
                </a:lnTo>
                <a:lnTo>
                  <a:pt x="3048" y="94487"/>
                </a:lnTo>
                <a:lnTo>
                  <a:pt x="0" y="100584"/>
                </a:lnTo>
                <a:lnTo>
                  <a:pt x="3048" y="109727"/>
                </a:lnTo>
                <a:lnTo>
                  <a:pt x="9144" y="112775"/>
                </a:lnTo>
                <a:lnTo>
                  <a:pt x="15239" y="115824"/>
                </a:lnTo>
                <a:lnTo>
                  <a:pt x="21336" y="112775"/>
                </a:lnTo>
                <a:lnTo>
                  <a:pt x="45720" y="24384"/>
                </a:lnTo>
                <a:close/>
              </a:path>
              <a:path w="140208" h="1176527">
                <a:moveTo>
                  <a:pt x="73151" y="100584"/>
                </a:moveTo>
                <a:lnTo>
                  <a:pt x="72107" y="74458"/>
                </a:lnTo>
                <a:lnTo>
                  <a:pt x="56755" y="48873"/>
                </a:lnTo>
                <a:lnTo>
                  <a:pt x="45719" y="68580"/>
                </a:lnTo>
                <a:lnTo>
                  <a:pt x="45720" y="100584"/>
                </a:lnTo>
                <a:lnTo>
                  <a:pt x="73151" y="100584"/>
                </a:lnTo>
                <a:close/>
              </a:path>
              <a:path w="140208" h="1176527">
                <a:moveTo>
                  <a:pt x="73151" y="124968"/>
                </a:moveTo>
                <a:lnTo>
                  <a:pt x="45720" y="124968"/>
                </a:lnTo>
                <a:lnTo>
                  <a:pt x="48768" y="201168"/>
                </a:lnTo>
                <a:lnTo>
                  <a:pt x="73151" y="201168"/>
                </a:lnTo>
                <a:lnTo>
                  <a:pt x="73151" y="124968"/>
                </a:lnTo>
                <a:close/>
              </a:path>
              <a:path w="140208" h="1176527">
                <a:moveTo>
                  <a:pt x="73151" y="228600"/>
                </a:moveTo>
                <a:lnTo>
                  <a:pt x="48768" y="228600"/>
                </a:lnTo>
                <a:lnTo>
                  <a:pt x="51815" y="304800"/>
                </a:lnTo>
                <a:lnTo>
                  <a:pt x="76200" y="304800"/>
                </a:lnTo>
                <a:lnTo>
                  <a:pt x="73151" y="228600"/>
                </a:lnTo>
                <a:close/>
              </a:path>
              <a:path w="140208" h="1176527">
                <a:moveTo>
                  <a:pt x="51815" y="329184"/>
                </a:moveTo>
                <a:lnTo>
                  <a:pt x="51815" y="405384"/>
                </a:lnTo>
                <a:lnTo>
                  <a:pt x="79248" y="405384"/>
                </a:lnTo>
                <a:lnTo>
                  <a:pt x="76200" y="329184"/>
                </a:lnTo>
                <a:lnTo>
                  <a:pt x="51815" y="329184"/>
                </a:lnTo>
                <a:close/>
              </a:path>
              <a:path w="140208" h="1176527">
                <a:moveTo>
                  <a:pt x="54863" y="429768"/>
                </a:moveTo>
                <a:lnTo>
                  <a:pt x="54863" y="505968"/>
                </a:lnTo>
                <a:lnTo>
                  <a:pt x="79248" y="505968"/>
                </a:lnTo>
                <a:lnTo>
                  <a:pt x="79248" y="429768"/>
                </a:lnTo>
                <a:lnTo>
                  <a:pt x="54863" y="429768"/>
                </a:lnTo>
                <a:close/>
              </a:path>
              <a:path w="140208" h="1176527">
                <a:moveTo>
                  <a:pt x="82296" y="533400"/>
                </a:moveTo>
                <a:lnTo>
                  <a:pt x="54863" y="533400"/>
                </a:lnTo>
                <a:lnTo>
                  <a:pt x="57912" y="609600"/>
                </a:lnTo>
                <a:lnTo>
                  <a:pt x="82296" y="609600"/>
                </a:lnTo>
                <a:lnTo>
                  <a:pt x="82296" y="533400"/>
                </a:lnTo>
                <a:close/>
              </a:path>
              <a:path w="140208" h="1176527">
                <a:moveTo>
                  <a:pt x="82296" y="633984"/>
                </a:moveTo>
                <a:lnTo>
                  <a:pt x="57912" y="633984"/>
                </a:lnTo>
                <a:lnTo>
                  <a:pt x="60960" y="710184"/>
                </a:lnTo>
                <a:lnTo>
                  <a:pt x="85344" y="710184"/>
                </a:lnTo>
                <a:lnTo>
                  <a:pt x="82296" y="633984"/>
                </a:lnTo>
                <a:close/>
              </a:path>
              <a:path w="140208" h="1176527">
                <a:moveTo>
                  <a:pt x="60960" y="734568"/>
                </a:moveTo>
                <a:lnTo>
                  <a:pt x="60960" y="810768"/>
                </a:lnTo>
                <a:lnTo>
                  <a:pt x="88392" y="810768"/>
                </a:lnTo>
                <a:lnTo>
                  <a:pt x="85344" y="734568"/>
                </a:lnTo>
                <a:lnTo>
                  <a:pt x="60960" y="734568"/>
                </a:lnTo>
                <a:close/>
              </a:path>
              <a:path w="140208" h="1176527">
                <a:moveTo>
                  <a:pt x="64008" y="838200"/>
                </a:moveTo>
                <a:lnTo>
                  <a:pt x="64008" y="914400"/>
                </a:lnTo>
                <a:lnTo>
                  <a:pt x="88392" y="914400"/>
                </a:lnTo>
                <a:lnTo>
                  <a:pt x="88392" y="838200"/>
                </a:lnTo>
                <a:lnTo>
                  <a:pt x="64008" y="838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6235849" y="2831951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565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69" name="object 69"/>
          <p:cNvSpPr/>
          <p:nvPr/>
        </p:nvSpPr>
        <p:spPr>
          <a:xfrm>
            <a:off x="6243918" y="3192332"/>
            <a:ext cx="0" cy="67235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2565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0" name="object 70"/>
          <p:cNvSpPr/>
          <p:nvPr/>
        </p:nvSpPr>
        <p:spPr>
          <a:xfrm>
            <a:off x="6238539" y="3465307"/>
            <a:ext cx="21514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1041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1" name="object 71"/>
          <p:cNvSpPr/>
          <p:nvPr/>
        </p:nvSpPr>
        <p:spPr>
          <a:xfrm>
            <a:off x="6709186" y="4233134"/>
            <a:ext cx="1444214" cy="771861"/>
          </a:xfrm>
          <a:custGeom>
            <a:avLst/>
            <a:gdLst/>
            <a:ahLst/>
            <a:cxnLst/>
            <a:rect l="l" t="t" r="r" b="b"/>
            <a:pathLst>
              <a:path w="1636776" h="874776">
                <a:moveTo>
                  <a:pt x="387095" y="195072"/>
                </a:moveTo>
                <a:lnTo>
                  <a:pt x="374903" y="219456"/>
                </a:lnTo>
                <a:lnTo>
                  <a:pt x="441959" y="252984"/>
                </a:lnTo>
                <a:lnTo>
                  <a:pt x="454151" y="231648"/>
                </a:lnTo>
                <a:lnTo>
                  <a:pt x="387095" y="195072"/>
                </a:lnTo>
                <a:close/>
              </a:path>
              <a:path w="1636776" h="874776">
                <a:moveTo>
                  <a:pt x="475488" y="243840"/>
                </a:moveTo>
                <a:lnTo>
                  <a:pt x="463295" y="265175"/>
                </a:lnTo>
                <a:lnTo>
                  <a:pt x="530351" y="301752"/>
                </a:lnTo>
                <a:lnTo>
                  <a:pt x="542543" y="280416"/>
                </a:lnTo>
                <a:lnTo>
                  <a:pt x="475488" y="243840"/>
                </a:lnTo>
                <a:close/>
              </a:path>
              <a:path w="1636776" h="874776">
                <a:moveTo>
                  <a:pt x="566927" y="289560"/>
                </a:moveTo>
                <a:lnTo>
                  <a:pt x="554735" y="313944"/>
                </a:lnTo>
                <a:lnTo>
                  <a:pt x="621791" y="347472"/>
                </a:lnTo>
                <a:lnTo>
                  <a:pt x="633983" y="326136"/>
                </a:lnTo>
                <a:lnTo>
                  <a:pt x="566927" y="289560"/>
                </a:lnTo>
                <a:close/>
              </a:path>
              <a:path w="1636776" h="874776">
                <a:moveTo>
                  <a:pt x="655319" y="338328"/>
                </a:moveTo>
                <a:lnTo>
                  <a:pt x="643127" y="359664"/>
                </a:lnTo>
                <a:lnTo>
                  <a:pt x="710183" y="396240"/>
                </a:lnTo>
                <a:lnTo>
                  <a:pt x="722376" y="374904"/>
                </a:lnTo>
                <a:lnTo>
                  <a:pt x="655319" y="338328"/>
                </a:lnTo>
                <a:close/>
              </a:path>
              <a:path w="1636776" h="874776">
                <a:moveTo>
                  <a:pt x="746759" y="384048"/>
                </a:moveTo>
                <a:lnTo>
                  <a:pt x="734567" y="408431"/>
                </a:lnTo>
                <a:lnTo>
                  <a:pt x="801624" y="441960"/>
                </a:lnTo>
                <a:lnTo>
                  <a:pt x="813815" y="420624"/>
                </a:lnTo>
                <a:lnTo>
                  <a:pt x="746759" y="384048"/>
                </a:lnTo>
                <a:close/>
              </a:path>
              <a:path w="1636776" h="874776">
                <a:moveTo>
                  <a:pt x="835151" y="432816"/>
                </a:moveTo>
                <a:lnTo>
                  <a:pt x="822959" y="454152"/>
                </a:lnTo>
                <a:lnTo>
                  <a:pt x="890015" y="490728"/>
                </a:lnTo>
                <a:lnTo>
                  <a:pt x="902207" y="469392"/>
                </a:lnTo>
                <a:lnTo>
                  <a:pt x="835151" y="432816"/>
                </a:lnTo>
                <a:close/>
              </a:path>
              <a:path w="1636776" h="874776">
                <a:moveTo>
                  <a:pt x="926591" y="481584"/>
                </a:moveTo>
                <a:lnTo>
                  <a:pt x="914400" y="502920"/>
                </a:lnTo>
                <a:lnTo>
                  <a:pt x="981455" y="539496"/>
                </a:lnTo>
                <a:lnTo>
                  <a:pt x="993648" y="515112"/>
                </a:lnTo>
                <a:lnTo>
                  <a:pt x="926591" y="481584"/>
                </a:lnTo>
                <a:close/>
              </a:path>
              <a:path w="1636776" h="874776">
                <a:moveTo>
                  <a:pt x="1014983" y="527304"/>
                </a:moveTo>
                <a:lnTo>
                  <a:pt x="1002791" y="548640"/>
                </a:lnTo>
                <a:lnTo>
                  <a:pt x="1069848" y="585216"/>
                </a:lnTo>
                <a:lnTo>
                  <a:pt x="1082039" y="563880"/>
                </a:lnTo>
                <a:lnTo>
                  <a:pt x="1014983" y="527304"/>
                </a:lnTo>
                <a:close/>
              </a:path>
              <a:path w="1636776" h="874776">
                <a:moveTo>
                  <a:pt x="1106424" y="576072"/>
                </a:moveTo>
                <a:lnTo>
                  <a:pt x="1094231" y="597408"/>
                </a:lnTo>
                <a:lnTo>
                  <a:pt x="1161287" y="633984"/>
                </a:lnTo>
                <a:lnTo>
                  <a:pt x="1173479" y="609600"/>
                </a:lnTo>
                <a:lnTo>
                  <a:pt x="1106424" y="576072"/>
                </a:lnTo>
                <a:close/>
              </a:path>
              <a:path w="1636776" h="874776">
                <a:moveTo>
                  <a:pt x="1194815" y="621792"/>
                </a:moveTo>
                <a:lnTo>
                  <a:pt x="1182624" y="643128"/>
                </a:lnTo>
                <a:lnTo>
                  <a:pt x="1249679" y="679704"/>
                </a:lnTo>
                <a:lnTo>
                  <a:pt x="1261872" y="658368"/>
                </a:lnTo>
                <a:lnTo>
                  <a:pt x="1194815" y="621792"/>
                </a:lnTo>
                <a:close/>
              </a:path>
              <a:path w="1636776" h="874776">
                <a:moveTo>
                  <a:pt x="1286255" y="670560"/>
                </a:moveTo>
                <a:lnTo>
                  <a:pt x="1274063" y="691896"/>
                </a:lnTo>
                <a:lnTo>
                  <a:pt x="1341120" y="728472"/>
                </a:lnTo>
                <a:lnTo>
                  <a:pt x="1353311" y="704088"/>
                </a:lnTo>
                <a:lnTo>
                  <a:pt x="1286255" y="670560"/>
                </a:lnTo>
                <a:close/>
              </a:path>
              <a:path w="1636776" h="874776">
                <a:moveTo>
                  <a:pt x="1374648" y="716280"/>
                </a:moveTo>
                <a:lnTo>
                  <a:pt x="1362455" y="740664"/>
                </a:lnTo>
                <a:lnTo>
                  <a:pt x="1429511" y="774192"/>
                </a:lnTo>
                <a:lnTo>
                  <a:pt x="1441703" y="752856"/>
                </a:lnTo>
                <a:lnTo>
                  <a:pt x="1374648" y="716280"/>
                </a:lnTo>
                <a:close/>
              </a:path>
              <a:path w="1636776" h="874776">
                <a:moveTo>
                  <a:pt x="1466087" y="765048"/>
                </a:moveTo>
                <a:lnTo>
                  <a:pt x="1453896" y="786384"/>
                </a:lnTo>
                <a:lnTo>
                  <a:pt x="1520952" y="822960"/>
                </a:lnTo>
                <a:lnTo>
                  <a:pt x="1533144" y="798576"/>
                </a:lnTo>
                <a:lnTo>
                  <a:pt x="1466087" y="765048"/>
                </a:lnTo>
                <a:close/>
              </a:path>
              <a:path w="1636776" h="874776">
                <a:moveTo>
                  <a:pt x="1609344" y="868680"/>
                </a:moveTo>
                <a:lnTo>
                  <a:pt x="1636776" y="868680"/>
                </a:lnTo>
                <a:lnTo>
                  <a:pt x="1618487" y="844296"/>
                </a:lnTo>
                <a:lnTo>
                  <a:pt x="1612391" y="844296"/>
                </a:lnTo>
                <a:lnTo>
                  <a:pt x="1603248" y="862584"/>
                </a:lnTo>
                <a:lnTo>
                  <a:pt x="1609344" y="868680"/>
                </a:lnTo>
                <a:close/>
              </a:path>
              <a:path w="1636776" h="874776">
                <a:moveTo>
                  <a:pt x="1563918" y="845967"/>
                </a:moveTo>
                <a:lnTo>
                  <a:pt x="1592252" y="844990"/>
                </a:lnTo>
                <a:lnTo>
                  <a:pt x="1578837" y="823526"/>
                </a:lnTo>
                <a:lnTo>
                  <a:pt x="1554479" y="810768"/>
                </a:lnTo>
                <a:lnTo>
                  <a:pt x="1542287" y="835152"/>
                </a:lnTo>
                <a:lnTo>
                  <a:pt x="1563918" y="845967"/>
                </a:lnTo>
                <a:close/>
              </a:path>
              <a:path w="1636776" h="874776">
                <a:moveTo>
                  <a:pt x="1517903" y="874776"/>
                </a:moveTo>
                <a:lnTo>
                  <a:pt x="1527048" y="871728"/>
                </a:lnTo>
                <a:lnTo>
                  <a:pt x="1636776" y="868680"/>
                </a:lnTo>
                <a:lnTo>
                  <a:pt x="1609344" y="868680"/>
                </a:lnTo>
                <a:lnTo>
                  <a:pt x="1603248" y="862584"/>
                </a:lnTo>
                <a:lnTo>
                  <a:pt x="1612391" y="844296"/>
                </a:lnTo>
                <a:lnTo>
                  <a:pt x="1618487" y="844296"/>
                </a:lnTo>
                <a:lnTo>
                  <a:pt x="1636776" y="868680"/>
                </a:lnTo>
                <a:lnTo>
                  <a:pt x="1578863" y="774192"/>
                </a:lnTo>
                <a:lnTo>
                  <a:pt x="1572767" y="768096"/>
                </a:lnTo>
                <a:lnTo>
                  <a:pt x="1566672" y="768096"/>
                </a:lnTo>
                <a:lnTo>
                  <a:pt x="1560576" y="771144"/>
                </a:lnTo>
                <a:lnTo>
                  <a:pt x="1554479" y="774192"/>
                </a:lnTo>
                <a:lnTo>
                  <a:pt x="1551431" y="783336"/>
                </a:lnTo>
                <a:lnTo>
                  <a:pt x="1557527" y="789432"/>
                </a:lnTo>
                <a:lnTo>
                  <a:pt x="1578837" y="823526"/>
                </a:lnTo>
                <a:lnTo>
                  <a:pt x="1592252" y="844990"/>
                </a:lnTo>
                <a:lnTo>
                  <a:pt x="1563918" y="845967"/>
                </a:lnTo>
                <a:lnTo>
                  <a:pt x="1524000" y="847344"/>
                </a:lnTo>
                <a:lnTo>
                  <a:pt x="1517903" y="847344"/>
                </a:lnTo>
                <a:lnTo>
                  <a:pt x="1511807" y="853440"/>
                </a:lnTo>
                <a:lnTo>
                  <a:pt x="1511807" y="868680"/>
                </a:lnTo>
                <a:lnTo>
                  <a:pt x="1517903" y="874776"/>
                </a:lnTo>
                <a:close/>
              </a:path>
              <a:path w="1636776" h="874776">
                <a:moveTo>
                  <a:pt x="42192" y="29760"/>
                </a:moveTo>
                <a:lnTo>
                  <a:pt x="30479" y="12192"/>
                </a:lnTo>
                <a:lnTo>
                  <a:pt x="21335" y="30480"/>
                </a:lnTo>
                <a:lnTo>
                  <a:pt x="42192" y="29760"/>
                </a:lnTo>
                <a:close/>
              </a:path>
              <a:path w="1636776" h="874776">
                <a:moveTo>
                  <a:pt x="21335" y="30480"/>
                </a:moveTo>
                <a:lnTo>
                  <a:pt x="56388" y="51053"/>
                </a:lnTo>
                <a:lnTo>
                  <a:pt x="82295" y="64008"/>
                </a:lnTo>
                <a:lnTo>
                  <a:pt x="94487" y="42672"/>
                </a:lnTo>
                <a:lnTo>
                  <a:pt x="69115" y="28832"/>
                </a:lnTo>
                <a:lnTo>
                  <a:pt x="27431" y="6096"/>
                </a:lnTo>
                <a:lnTo>
                  <a:pt x="15239" y="30480"/>
                </a:lnTo>
                <a:lnTo>
                  <a:pt x="57911" y="100584"/>
                </a:lnTo>
                <a:lnTo>
                  <a:pt x="60959" y="106680"/>
                </a:lnTo>
                <a:lnTo>
                  <a:pt x="67055" y="106680"/>
                </a:lnTo>
                <a:lnTo>
                  <a:pt x="73151" y="103631"/>
                </a:lnTo>
                <a:lnTo>
                  <a:pt x="79247" y="100584"/>
                </a:lnTo>
                <a:lnTo>
                  <a:pt x="82295" y="91440"/>
                </a:lnTo>
                <a:lnTo>
                  <a:pt x="79247" y="85343"/>
                </a:lnTo>
                <a:lnTo>
                  <a:pt x="56388" y="51053"/>
                </a:lnTo>
                <a:lnTo>
                  <a:pt x="21335" y="30480"/>
                </a:lnTo>
                <a:lnTo>
                  <a:pt x="30479" y="12192"/>
                </a:lnTo>
                <a:lnTo>
                  <a:pt x="42192" y="29760"/>
                </a:lnTo>
                <a:lnTo>
                  <a:pt x="21335" y="30480"/>
                </a:lnTo>
                <a:close/>
              </a:path>
              <a:path w="1636776" h="874776">
                <a:moveTo>
                  <a:pt x="57911" y="100584"/>
                </a:moveTo>
                <a:lnTo>
                  <a:pt x="15239" y="30480"/>
                </a:lnTo>
                <a:lnTo>
                  <a:pt x="27431" y="6096"/>
                </a:lnTo>
                <a:lnTo>
                  <a:pt x="69115" y="28832"/>
                </a:lnTo>
                <a:lnTo>
                  <a:pt x="109727" y="27431"/>
                </a:lnTo>
                <a:lnTo>
                  <a:pt x="115823" y="27431"/>
                </a:lnTo>
                <a:lnTo>
                  <a:pt x="121919" y="21336"/>
                </a:lnTo>
                <a:lnTo>
                  <a:pt x="121919" y="6096"/>
                </a:lnTo>
                <a:lnTo>
                  <a:pt x="115823" y="0"/>
                </a:lnTo>
                <a:lnTo>
                  <a:pt x="109727" y="3048"/>
                </a:lnTo>
                <a:lnTo>
                  <a:pt x="0" y="6096"/>
                </a:lnTo>
                <a:lnTo>
                  <a:pt x="57911" y="100584"/>
                </a:lnTo>
                <a:close/>
              </a:path>
              <a:path w="1636776" h="874776">
                <a:moveTo>
                  <a:pt x="115823" y="54864"/>
                </a:moveTo>
                <a:lnTo>
                  <a:pt x="103631" y="76200"/>
                </a:lnTo>
                <a:lnTo>
                  <a:pt x="173735" y="112775"/>
                </a:lnTo>
                <a:lnTo>
                  <a:pt x="182879" y="88392"/>
                </a:lnTo>
                <a:lnTo>
                  <a:pt x="115823" y="54864"/>
                </a:lnTo>
                <a:close/>
              </a:path>
              <a:path w="1636776" h="874776">
                <a:moveTo>
                  <a:pt x="207263" y="100584"/>
                </a:moveTo>
                <a:lnTo>
                  <a:pt x="195071" y="124968"/>
                </a:lnTo>
                <a:lnTo>
                  <a:pt x="262127" y="158496"/>
                </a:lnTo>
                <a:lnTo>
                  <a:pt x="274319" y="137160"/>
                </a:lnTo>
                <a:lnTo>
                  <a:pt x="207263" y="100584"/>
                </a:lnTo>
                <a:close/>
              </a:path>
              <a:path w="1636776" h="874776">
                <a:moveTo>
                  <a:pt x="295655" y="149352"/>
                </a:moveTo>
                <a:lnTo>
                  <a:pt x="283463" y="170687"/>
                </a:lnTo>
                <a:lnTo>
                  <a:pt x="353567" y="207264"/>
                </a:lnTo>
                <a:lnTo>
                  <a:pt x="362711" y="182880"/>
                </a:lnTo>
                <a:lnTo>
                  <a:pt x="295655" y="1493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2" name="object 72"/>
          <p:cNvSpPr/>
          <p:nvPr/>
        </p:nvSpPr>
        <p:spPr>
          <a:xfrm>
            <a:off x="2597076" y="4117489"/>
            <a:ext cx="3170816" cy="2245659"/>
          </a:xfrm>
          <a:custGeom>
            <a:avLst/>
            <a:gdLst/>
            <a:ahLst/>
            <a:cxnLst/>
            <a:rect l="l" t="t" r="r" b="b"/>
            <a:pathLst>
              <a:path w="3593592" h="2545080">
                <a:moveTo>
                  <a:pt x="2069591" y="2532888"/>
                </a:moveTo>
                <a:lnTo>
                  <a:pt x="2090927" y="2529840"/>
                </a:lnTo>
                <a:lnTo>
                  <a:pt x="2087879" y="2505456"/>
                </a:lnTo>
                <a:lnTo>
                  <a:pt x="2066543" y="2505456"/>
                </a:lnTo>
                <a:lnTo>
                  <a:pt x="1987296" y="2514600"/>
                </a:lnTo>
                <a:lnTo>
                  <a:pt x="1987296" y="2538984"/>
                </a:lnTo>
                <a:lnTo>
                  <a:pt x="2069591" y="2532888"/>
                </a:lnTo>
                <a:close/>
              </a:path>
              <a:path w="3593592" h="2545080">
                <a:moveTo>
                  <a:pt x="1889760" y="2545080"/>
                </a:moveTo>
                <a:lnTo>
                  <a:pt x="1911096" y="2545080"/>
                </a:lnTo>
                <a:lnTo>
                  <a:pt x="1911096" y="2517648"/>
                </a:lnTo>
                <a:lnTo>
                  <a:pt x="1886712" y="2520696"/>
                </a:lnTo>
                <a:lnTo>
                  <a:pt x="1810512" y="2520696"/>
                </a:lnTo>
                <a:lnTo>
                  <a:pt x="1810512" y="2545080"/>
                </a:lnTo>
                <a:lnTo>
                  <a:pt x="1889760" y="2545080"/>
                </a:lnTo>
                <a:close/>
              </a:path>
              <a:path w="3593592" h="2545080">
                <a:moveTo>
                  <a:pt x="1706879" y="2520696"/>
                </a:moveTo>
                <a:lnTo>
                  <a:pt x="1633727" y="2514600"/>
                </a:lnTo>
                <a:lnTo>
                  <a:pt x="1630679" y="2542032"/>
                </a:lnTo>
                <a:lnTo>
                  <a:pt x="1703831" y="2545080"/>
                </a:lnTo>
                <a:lnTo>
                  <a:pt x="1734312" y="2545080"/>
                </a:lnTo>
                <a:lnTo>
                  <a:pt x="1734312" y="2520696"/>
                </a:lnTo>
                <a:lnTo>
                  <a:pt x="1706879" y="2520696"/>
                </a:lnTo>
                <a:close/>
              </a:path>
              <a:path w="3593592" h="2545080">
                <a:moveTo>
                  <a:pt x="1527048" y="2508504"/>
                </a:moveTo>
                <a:lnTo>
                  <a:pt x="1456943" y="2499360"/>
                </a:lnTo>
                <a:lnTo>
                  <a:pt x="1453896" y="2523744"/>
                </a:lnTo>
                <a:lnTo>
                  <a:pt x="1523999" y="2532888"/>
                </a:lnTo>
                <a:lnTo>
                  <a:pt x="1554480" y="2535936"/>
                </a:lnTo>
                <a:lnTo>
                  <a:pt x="1557528" y="2508504"/>
                </a:lnTo>
                <a:lnTo>
                  <a:pt x="1527048" y="2508504"/>
                </a:lnTo>
                <a:close/>
              </a:path>
              <a:path w="3593592" h="2545080">
                <a:moveTo>
                  <a:pt x="1353311" y="2481072"/>
                </a:moveTo>
                <a:lnTo>
                  <a:pt x="1283208" y="2468880"/>
                </a:lnTo>
                <a:lnTo>
                  <a:pt x="1277111" y="2493264"/>
                </a:lnTo>
                <a:lnTo>
                  <a:pt x="1350264" y="2508504"/>
                </a:lnTo>
                <a:lnTo>
                  <a:pt x="1377696" y="2511552"/>
                </a:lnTo>
                <a:lnTo>
                  <a:pt x="1380743" y="2487168"/>
                </a:lnTo>
                <a:lnTo>
                  <a:pt x="1353311" y="2481072"/>
                </a:lnTo>
                <a:close/>
              </a:path>
              <a:path w="3593592" h="2545080">
                <a:moveTo>
                  <a:pt x="1185672" y="2444496"/>
                </a:moveTo>
                <a:lnTo>
                  <a:pt x="1112520" y="2423160"/>
                </a:lnTo>
                <a:lnTo>
                  <a:pt x="1103375" y="2447544"/>
                </a:lnTo>
                <a:lnTo>
                  <a:pt x="1179575" y="2468880"/>
                </a:lnTo>
                <a:lnTo>
                  <a:pt x="1203960" y="2474976"/>
                </a:lnTo>
                <a:lnTo>
                  <a:pt x="1210055" y="2450592"/>
                </a:lnTo>
                <a:lnTo>
                  <a:pt x="1185672" y="2444496"/>
                </a:lnTo>
                <a:close/>
              </a:path>
              <a:path w="3593592" h="2545080">
                <a:moveTo>
                  <a:pt x="1027175" y="2398776"/>
                </a:moveTo>
                <a:lnTo>
                  <a:pt x="950975" y="2371344"/>
                </a:lnTo>
                <a:lnTo>
                  <a:pt x="944879" y="2368296"/>
                </a:lnTo>
                <a:lnTo>
                  <a:pt x="935735" y="2389632"/>
                </a:lnTo>
                <a:lnTo>
                  <a:pt x="941831" y="2392680"/>
                </a:lnTo>
                <a:lnTo>
                  <a:pt x="1021079" y="2423160"/>
                </a:lnTo>
                <a:lnTo>
                  <a:pt x="1030223" y="2426208"/>
                </a:lnTo>
                <a:lnTo>
                  <a:pt x="1039367" y="2401824"/>
                </a:lnTo>
                <a:lnTo>
                  <a:pt x="1027175" y="2398776"/>
                </a:lnTo>
                <a:close/>
              </a:path>
              <a:path w="3593592" h="2545080">
                <a:moveTo>
                  <a:pt x="804672" y="2307336"/>
                </a:moveTo>
                <a:lnTo>
                  <a:pt x="783335" y="2295144"/>
                </a:lnTo>
                <a:lnTo>
                  <a:pt x="771143" y="2319528"/>
                </a:lnTo>
                <a:lnTo>
                  <a:pt x="795528" y="2331720"/>
                </a:lnTo>
                <a:lnTo>
                  <a:pt x="862584" y="2362200"/>
                </a:lnTo>
                <a:lnTo>
                  <a:pt x="874775" y="2337816"/>
                </a:lnTo>
                <a:lnTo>
                  <a:pt x="804672" y="2307336"/>
                </a:lnTo>
                <a:close/>
              </a:path>
              <a:path w="3593592" h="2545080">
                <a:moveTo>
                  <a:pt x="667511" y="2234184"/>
                </a:moveTo>
                <a:lnTo>
                  <a:pt x="627887" y="2209800"/>
                </a:lnTo>
                <a:lnTo>
                  <a:pt x="615696" y="2231136"/>
                </a:lnTo>
                <a:lnTo>
                  <a:pt x="655320" y="2258568"/>
                </a:lnTo>
                <a:lnTo>
                  <a:pt x="704087" y="2282952"/>
                </a:lnTo>
                <a:lnTo>
                  <a:pt x="716279" y="2261616"/>
                </a:lnTo>
                <a:lnTo>
                  <a:pt x="667511" y="2234184"/>
                </a:lnTo>
                <a:close/>
              </a:path>
              <a:path w="3593592" h="2545080">
                <a:moveTo>
                  <a:pt x="484631" y="2109216"/>
                </a:moveTo>
                <a:lnTo>
                  <a:pt x="466344" y="2130552"/>
                </a:lnTo>
                <a:lnTo>
                  <a:pt x="469391" y="2130552"/>
                </a:lnTo>
                <a:lnTo>
                  <a:pt x="530351" y="2176272"/>
                </a:lnTo>
                <a:lnTo>
                  <a:pt x="551688" y="2191512"/>
                </a:lnTo>
                <a:lnTo>
                  <a:pt x="563879" y="2170176"/>
                </a:lnTo>
                <a:lnTo>
                  <a:pt x="542544" y="2154936"/>
                </a:lnTo>
                <a:lnTo>
                  <a:pt x="484631" y="2112264"/>
                </a:lnTo>
                <a:lnTo>
                  <a:pt x="484631" y="2109216"/>
                </a:lnTo>
                <a:close/>
              </a:path>
              <a:path w="3593592" h="2545080">
                <a:moveTo>
                  <a:pt x="536447" y="396239"/>
                </a:moveTo>
                <a:lnTo>
                  <a:pt x="542544" y="393192"/>
                </a:lnTo>
                <a:lnTo>
                  <a:pt x="603504" y="350519"/>
                </a:lnTo>
                <a:lnTo>
                  <a:pt x="621791" y="341375"/>
                </a:lnTo>
                <a:lnTo>
                  <a:pt x="606552" y="320039"/>
                </a:lnTo>
                <a:lnTo>
                  <a:pt x="591311" y="329184"/>
                </a:lnTo>
                <a:lnTo>
                  <a:pt x="527304" y="371856"/>
                </a:lnTo>
                <a:lnTo>
                  <a:pt x="521207" y="377951"/>
                </a:lnTo>
                <a:lnTo>
                  <a:pt x="536447" y="396239"/>
                </a:lnTo>
                <a:close/>
              </a:path>
              <a:path w="3593592" h="2545080">
                <a:moveTo>
                  <a:pt x="377951" y="2017776"/>
                </a:moveTo>
                <a:lnTo>
                  <a:pt x="350519" y="1993392"/>
                </a:lnTo>
                <a:lnTo>
                  <a:pt x="332231" y="2011680"/>
                </a:lnTo>
                <a:lnTo>
                  <a:pt x="359663" y="2036064"/>
                </a:lnTo>
                <a:lnTo>
                  <a:pt x="408431" y="2081784"/>
                </a:lnTo>
                <a:lnTo>
                  <a:pt x="423672" y="2063496"/>
                </a:lnTo>
                <a:lnTo>
                  <a:pt x="377951" y="2017776"/>
                </a:lnTo>
                <a:close/>
              </a:path>
              <a:path w="3593592" h="2545080">
                <a:moveTo>
                  <a:pt x="280416" y="1920239"/>
                </a:moveTo>
                <a:lnTo>
                  <a:pt x="237744" y="1865376"/>
                </a:lnTo>
                <a:lnTo>
                  <a:pt x="234695" y="1862327"/>
                </a:lnTo>
                <a:lnTo>
                  <a:pt x="213359" y="1877568"/>
                </a:lnTo>
                <a:lnTo>
                  <a:pt x="219456" y="1883664"/>
                </a:lnTo>
                <a:lnTo>
                  <a:pt x="262128" y="1935480"/>
                </a:lnTo>
                <a:lnTo>
                  <a:pt x="280416" y="1956815"/>
                </a:lnTo>
                <a:lnTo>
                  <a:pt x="298703" y="1938527"/>
                </a:lnTo>
                <a:lnTo>
                  <a:pt x="280416" y="1920239"/>
                </a:lnTo>
                <a:close/>
              </a:path>
              <a:path w="3593592" h="2545080">
                <a:moveTo>
                  <a:pt x="164591" y="1758696"/>
                </a:moveTo>
                <a:lnTo>
                  <a:pt x="140207" y="1712976"/>
                </a:lnTo>
                <a:lnTo>
                  <a:pt x="118872" y="1725168"/>
                </a:lnTo>
                <a:lnTo>
                  <a:pt x="143256" y="1770888"/>
                </a:lnTo>
                <a:lnTo>
                  <a:pt x="170687" y="1813560"/>
                </a:lnTo>
                <a:lnTo>
                  <a:pt x="192023" y="1801368"/>
                </a:lnTo>
                <a:lnTo>
                  <a:pt x="164591" y="1758696"/>
                </a:lnTo>
                <a:close/>
              </a:path>
              <a:path w="3593592" h="2545080">
                <a:moveTo>
                  <a:pt x="45719" y="1560576"/>
                </a:moveTo>
                <a:lnTo>
                  <a:pt x="57911" y="1594104"/>
                </a:lnTo>
                <a:lnTo>
                  <a:pt x="82295" y="1655064"/>
                </a:lnTo>
                <a:lnTo>
                  <a:pt x="82295" y="1658112"/>
                </a:lnTo>
                <a:lnTo>
                  <a:pt x="106679" y="1645920"/>
                </a:lnTo>
                <a:lnTo>
                  <a:pt x="106679" y="1642872"/>
                </a:lnTo>
                <a:lnTo>
                  <a:pt x="82295" y="1584960"/>
                </a:lnTo>
                <a:lnTo>
                  <a:pt x="70103" y="1551432"/>
                </a:lnTo>
                <a:lnTo>
                  <a:pt x="45719" y="1560576"/>
                </a:lnTo>
                <a:close/>
              </a:path>
              <a:path w="3593592" h="2545080">
                <a:moveTo>
                  <a:pt x="33528" y="1380744"/>
                </a:moveTo>
                <a:lnTo>
                  <a:pt x="9143" y="1383792"/>
                </a:lnTo>
                <a:lnTo>
                  <a:pt x="9143" y="1405128"/>
                </a:lnTo>
                <a:lnTo>
                  <a:pt x="21335" y="1469136"/>
                </a:lnTo>
                <a:lnTo>
                  <a:pt x="27431" y="1487424"/>
                </a:lnTo>
                <a:lnTo>
                  <a:pt x="51815" y="1481328"/>
                </a:lnTo>
                <a:lnTo>
                  <a:pt x="45719" y="1463039"/>
                </a:lnTo>
                <a:lnTo>
                  <a:pt x="36575" y="1399032"/>
                </a:lnTo>
                <a:lnTo>
                  <a:pt x="33528" y="1380744"/>
                </a:lnTo>
                <a:close/>
              </a:path>
              <a:path w="3593592" h="2545080">
                <a:moveTo>
                  <a:pt x="1795272" y="27431"/>
                </a:moveTo>
                <a:lnTo>
                  <a:pt x="1792224" y="24384"/>
                </a:lnTo>
                <a:lnTo>
                  <a:pt x="1706879" y="27431"/>
                </a:lnTo>
                <a:lnTo>
                  <a:pt x="1795272" y="27431"/>
                </a:lnTo>
                <a:close/>
              </a:path>
              <a:path w="3593592" h="2545080">
                <a:moveTo>
                  <a:pt x="1706879" y="27431"/>
                </a:moveTo>
                <a:lnTo>
                  <a:pt x="1792224" y="24384"/>
                </a:lnTo>
                <a:lnTo>
                  <a:pt x="1795272" y="27431"/>
                </a:lnTo>
                <a:lnTo>
                  <a:pt x="1801367" y="27431"/>
                </a:lnTo>
                <a:lnTo>
                  <a:pt x="1801367" y="0"/>
                </a:lnTo>
                <a:lnTo>
                  <a:pt x="1795272" y="0"/>
                </a:lnTo>
                <a:lnTo>
                  <a:pt x="1703831" y="3048"/>
                </a:lnTo>
                <a:lnTo>
                  <a:pt x="1700784" y="3048"/>
                </a:lnTo>
                <a:lnTo>
                  <a:pt x="1700784" y="27431"/>
                </a:lnTo>
                <a:lnTo>
                  <a:pt x="1706879" y="27431"/>
                </a:lnTo>
                <a:close/>
              </a:path>
              <a:path w="3593592" h="2545080">
                <a:moveTo>
                  <a:pt x="27431" y="1274064"/>
                </a:moveTo>
                <a:lnTo>
                  <a:pt x="27431" y="1210056"/>
                </a:lnTo>
                <a:lnTo>
                  <a:pt x="33528" y="1173480"/>
                </a:lnTo>
                <a:lnTo>
                  <a:pt x="6095" y="1170432"/>
                </a:lnTo>
                <a:lnTo>
                  <a:pt x="3047" y="1207008"/>
                </a:lnTo>
                <a:lnTo>
                  <a:pt x="0" y="1240536"/>
                </a:lnTo>
                <a:lnTo>
                  <a:pt x="0" y="1307592"/>
                </a:lnTo>
                <a:lnTo>
                  <a:pt x="27431" y="1307592"/>
                </a:lnTo>
                <a:lnTo>
                  <a:pt x="27431" y="1274064"/>
                </a:lnTo>
                <a:close/>
              </a:path>
              <a:path w="3593592" h="2545080">
                <a:moveTo>
                  <a:pt x="94487" y="932688"/>
                </a:moveTo>
                <a:lnTo>
                  <a:pt x="106679" y="905256"/>
                </a:lnTo>
                <a:lnTo>
                  <a:pt x="134111" y="847344"/>
                </a:lnTo>
                <a:lnTo>
                  <a:pt x="137159" y="841248"/>
                </a:lnTo>
                <a:lnTo>
                  <a:pt x="112775" y="829056"/>
                </a:lnTo>
                <a:lnTo>
                  <a:pt x="109728" y="835151"/>
                </a:lnTo>
                <a:lnTo>
                  <a:pt x="82295" y="893063"/>
                </a:lnTo>
                <a:lnTo>
                  <a:pt x="70103" y="923544"/>
                </a:lnTo>
                <a:lnTo>
                  <a:pt x="94487" y="932688"/>
                </a:lnTo>
                <a:close/>
              </a:path>
              <a:path w="3593592" h="2545080">
                <a:moveTo>
                  <a:pt x="45719" y="993648"/>
                </a:moveTo>
                <a:lnTo>
                  <a:pt x="36575" y="1018032"/>
                </a:lnTo>
                <a:lnTo>
                  <a:pt x="21335" y="1078992"/>
                </a:lnTo>
                <a:lnTo>
                  <a:pt x="18287" y="1094232"/>
                </a:lnTo>
                <a:lnTo>
                  <a:pt x="42671" y="1100328"/>
                </a:lnTo>
                <a:lnTo>
                  <a:pt x="45719" y="1085088"/>
                </a:lnTo>
                <a:lnTo>
                  <a:pt x="60959" y="1024128"/>
                </a:lnTo>
                <a:lnTo>
                  <a:pt x="70103" y="1002792"/>
                </a:lnTo>
                <a:lnTo>
                  <a:pt x="45719" y="993648"/>
                </a:lnTo>
                <a:close/>
              </a:path>
              <a:path w="3593592" h="2545080">
                <a:moveTo>
                  <a:pt x="152400" y="762000"/>
                </a:moveTo>
                <a:lnTo>
                  <a:pt x="173735" y="777239"/>
                </a:lnTo>
                <a:lnTo>
                  <a:pt x="201167" y="734568"/>
                </a:lnTo>
                <a:lnTo>
                  <a:pt x="231647" y="691895"/>
                </a:lnTo>
                <a:lnTo>
                  <a:pt x="210311" y="676656"/>
                </a:lnTo>
                <a:lnTo>
                  <a:pt x="179831" y="719328"/>
                </a:lnTo>
                <a:lnTo>
                  <a:pt x="152400" y="762000"/>
                </a:lnTo>
                <a:close/>
              </a:path>
              <a:path w="3593592" h="2545080">
                <a:moveTo>
                  <a:pt x="277367" y="633984"/>
                </a:moveTo>
                <a:lnTo>
                  <a:pt x="280416" y="627888"/>
                </a:lnTo>
                <a:lnTo>
                  <a:pt x="326135" y="579119"/>
                </a:lnTo>
                <a:lnTo>
                  <a:pt x="344423" y="560832"/>
                </a:lnTo>
                <a:lnTo>
                  <a:pt x="326135" y="542544"/>
                </a:lnTo>
                <a:lnTo>
                  <a:pt x="307847" y="560832"/>
                </a:lnTo>
                <a:lnTo>
                  <a:pt x="262128" y="612648"/>
                </a:lnTo>
                <a:lnTo>
                  <a:pt x="259079" y="618744"/>
                </a:lnTo>
                <a:lnTo>
                  <a:pt x="277367" y="633984"/>
                </a:lnTo>
                <a:close/>
              </a:path>
              <a:path w="3593592" h="2545080">
                <a:moveTo>
                  <a:pt x="384047" y="487680"/>
                </a:moveTo>
                <a:lnTo>
                  <a:pt x="399288" y="509016"/>
                </a:lnTo>
                <a:lnTo>
                  <a:pt x="429767" y="481584"/>
                </a:lnTo>
                <a:lnTo>
                  <a:pt x="478535" y="441960"/>
                </a:lnTo>
                <a:lnTo>
                  <a:pt x="460247" y="423672"/>
                </a:lnTo>
                <a:lnTo>
                  <a:pt x="411479" y="463295"/>
                </a:lnTo>
                <a:lnTo>
                  <a:pt x="384047" y="487680"/>
                </a:lnTo>
                <a:close/>
              </a:path>
              <a:path w="3593592" h="2545080">
                <a:moveTo>
                  <a:pt x="673608" y="280416"/>
                </a:moveTo>
                <a:lnTo>
                  <a:pt x="685799" y="301751"/>
                </a:lnTo>
                <a:lnTo>
                  <a:pt x="734567" y="274319"/>
                </a:lnTo>
                <a:lnTo>
                  <a:pt x="774191" y="256031"/>
                </a:lnTo>
                <a:lnTo>
                  <a:pt x="765047" y="231648"/>
                </a:lnTo>
                <a:lnTo>
                  <a:pt x="722375" y="252984"/>
                </a:lnTo>
                <a:lnTo>
                  <a:pt x="673608" y="280416"/>
                </a:lnTo>
                <a:close/>
              </a:path>
              <a:path w="3593592" h="2545080">
                <a:moveTo>
                  <a:pt x="832104" y="201168"/>
                </a:moveTo>
                <a:lnTo>
                  <a:pt x="844296" y="222504"/>
                </a:lnTo>
                <a:lnTo>
                  <a:pt x="877823" y="207263"/>
                </a:lnTo>
                <a:lnTo>
                  <a:pt x="935735" y="182880"/>
                </a:lnTo>
                <a:lnTo>
                  <a:pt x="926591" y="161544"/>
                </a:lnTo>
                <a:lnTo>
                  <a:pt x="865631" y="185928"/>
                </a:lnTo>
                <a:lnTo>
                  <a:pt x="832104" y="201168"/>
                </a:lnTo>
                <a:close/>
              </a:path>
              <a:path w="3593592" h="2545080">
                <a:moveTo>
                  <a:pt x="999743" y="134112"/>
                </a:moveTo>
                <a:lnTo>
                  <a:pt x="1008887" y="158495"/>
                </a:lnTo>
                <a:lnTo>
                  <a:pt x="1027175" y="149351"/>
                </a:lnTo>
                <a:lnTo>
                  <a:pt x="1103375" y="124968"/>
                </a:lnTo>
                <a:lnTo>
                  <a:pt x="1097280" y="100584"/>
                </a:lnTo>
                <a:lnTo>
                  <a:pt x="1018031" y="124968"/>
                </a:lnTo>
                <a:lnTo>
                  <a:pt x="999743" y="134112"/>
                </a:lnTo>
                <a:close/>
              </a:path>
              <a:path w="3593592" h="2545080">
                <a:moveTo>
                  <a:pt x="1170431" y="82295"/>
                </a:moveTo>
                <a:lnTo>
                  <a:pt x="1176528" y="106680"/>
                </a:lnTo>
                <a:lnTo>
                  <a:pt x="1185672" y="103631"/>
                </a:lnTo>
                <a:lnTo>
                  <a:pt x="1267967" y="82295"/>
                </a:lnTo>
                <a:lnTo>
                  <a:pt x="1274064" y="82295"/>
                </a:lnTo>
                <a:lnTo>
                  <a:pt x="1271016" y="57912"/>
                </a:lnTo>
                <a:lnTo>
                  <a:pt x="1264920" y="57912"/>
                </a:lnTo>
                <a:lnTo>
                  <a:pt x="1179575" y="79248"/>
                </a:lnTo>
                <a:lnTo>
                  <a:pt x="1170431" y="82295"/>
                </a:lnTo>
                <a:close/>
              </a:path>
              <a:path w="3593592" h="2545080">
                <a:moveTo>
                  <a:pt x="1350264" y="67056"/>
                </a:moveTo>
                <a:lnTo>
                  <a:pt x="1353311" y="67056"/>
                </a:lnTo>
                <a:lnTo>
                  <a:pt x="1438655" y="51816"/>
                </a:lnTo>
                <a:lnTo>
                  <a:pt x="1447799" y="51816"/>
                </a:lnTo>
                <a:lnTo>
                  <a:pt x="1444752" y="24384"/>
                </a:lnTo>
                <a:lnTo>
                  <a:pt x="1435608" y="27431"/>
                </a:lnTo>
                <a:lnTo>
                  <a:pt x="1347216" y="39624"/>
                </a:lnTo>
                <a:lnTo>
                  <a:pt x="1344167" y="42672"/>
                </a:lnTo>
                <a:lnTo>
                  <a:pt x="1350264" y="67056"/>
                </a:lnTo>
                <a:close/>
              </a:path>
              <a:path w="3593592" h="2545080">
                <a:moveTo>
                  <a:pt x="1520952" y="15239"/>
                </a:moveTo>
                <a:lnTo>
                  <a:pt x="1523999" y="39624"/>
                </a:lnTo>
                <a:lnTo>
                  <a:pt x="1527048" y="39624"/>
                </a:lnTo>
                <a:lnTo>
                  <a:pt x="1615440" y="33528"/>
                </a:lnTo>
                <a:lnTo>
                  <a:pt x="1624584" y="33528"/>
                </a:lnTo>
                <a:lnTo>
                  <a:pt x="1624584" y="6095"/>
                </a:lnTo>
                <a:lnTo>
                  <a:pt x="1612392" y="6095"/>
                </a:lnTo>
                <a:lnTo>
                  <a:pt x="1523999" y="15239"/>
                </a:lnTo>
                <a:lnTo>
                  <a:pt x="1520952" y="15239"/>
                </a:lnTo>
                <a:close/>
              </a:path>
              <a:path w="3593592" h="2545080">
                <a:moveTo>
                  <a:pt x="1889760" y="3048"/>
                </a:moveTo>
                <a:lnTo>
                  <a:pt x="1877567" y="3048"/>
                </a:lnTo>
                <a:lnTo>
                  <a:pt x="1877567" y="27431"/>
                </a:lnTo>
                <a:lnTo>
                  <a:pt x="1889760" y="27431"/>
                </a:lnTo>
                <a:lnTo>
                  <a:pt x="1978152" y="33528"/>
                </a:lnTo>
                <a:lnTo>
                  <a:pt x="1981200" y="6095"/>
                </a:lnTo>
                <a:lnTo>
                  <a:pt x="1889760" y="3048"/>
                </a:lnTo>
                <a:close/>
              </a:path>
              <a:path w="3593592" h="2545080">
                <a:moveTo>
                  <a:pt x="2069591" y="15239"/>
                </a:moveTo>
                <a:lnTo>
                  <a:pt x="2057400" y="15239"/>
                </a:lnTo>
                <a:lnTo>
                  <a:pt x="2054352" y="39624"/>
                </a:lnTo>
                <a:lnTo>
                  <a:pt x="2066543" y="39624"/>
                </a:lnTo>
                <a:lnTo>
                  <a:pt x="2154936" y="51816"/>
                </a:lnTo>
                <a:lnTo>
                  <a:pt x="2157984" y="27431"/>
                </a:lnTo>
                <a:lnTo>
                  <a:pt x="2069591" y="15239"/>
                </a:lnTo>
                <a:close/>
              </a:path>
              <a:path w="3593592" h="2545080">
                <a:moveTo>
                  <a:pt x="2234184" y="39624"/>
                </a:moveTo>
                <a:lnTo>
                  <a:pt x="2228088" y="64007"/>
                </a:lnTo>
                <a:lnTo>
                  <a:pt x="2240280" y="67056"/>
                </a:lnTo>
                <a:lnTo>
                  <a:pt x="2325624" y="82295"/>
                </a:lnTo>
                <a:lnTo>
                  <a:pt x="2328672" y="82295"/>
                </a:lnTo>
                <a:lnTo>
                  <a:pt x="2334768" y="57912"/>
                </a:lnTo>
                <a:lnTo>
                  <a:pt x="2331720" y="57912"/>
                </a:lnTo>
                <a:lnTo>
                  <a:pt x="2246376" y="39624"/>
                </a:lnTo>
                <a:lnTo>
                  <a:pt x="2234184" y="39624"/>
                </a:lnTo>
                <a:close/>
              </a:path>
              <a:path w="3593592" h="2545080">
                <a:moveTo>
                  <a:pt x="2496312" y="100584"/>
                </a:moveTo>
                <a:lnTo>
                  <a:pt x="2414016" y="79248"/>
                </a:lnTo>
                <a:lnTo>
                  <a:pt x="2407920" y="76200"/>
                </a:lnTo>
                <a:lnTo>
                  <a:pt x="2401824" y="100584"/>
                </a:lnTo>
                <a:lnTo>
                  <a:pt x="2407920" y="103631"/>
                </a:lnTo>
                <a:lnTo>
                  <a:pt x="2487168" y="124968"/>
                </a:lnTo>
                <a:lnTo>
                  <a:pt x="2499360" y="128016"/>
                </a:lnTo>
                <a:lnTo>
                  <a:pt x="2505456" y="103631"/>
                </a:lnTo>
                <a:lnTo>
                  <a:pt x="2496312" y="100584"/>
                </a:lnTo>
                <a:close/>
              </a:path>
              <a:path w="3593592" h="2545080">
                <a:moveTo>
                  <a:pt x="2651760" y="152400"/>
                </a:moveTo>
                <a:lnTo>
                  <a:pt x="2578608" y="128016"/>
                </a:lnTo>
                <a:lnTo>
                  <a:pt x="2572512" y="152400"/>
                </a:lnTo>
                <a:lnTo>
                  <a:pt x="2642616" y="176784"/>
                </a:lnTo>
                <a:lnTo>
                  <a:pt x="2667000" y="185928"/>
                </a:lnTo>
                <a:lnTo>
                  <a:pt x="2676144" y="164592"/>
                </a:lnTo>
                <a:lnTo>
                  <a:pt x="2651760" y="152400"/>
                </a:lnTo>
                <a:close/>
              </a:path>
              <a:path w="3593592" h="2545080">
                <a:moveTo>
                  <a:pt x="2801112" y="216407"/>
                </a:moveTo>
                <a:lnTo>
                  <a:pt x="2746248" y="192024"/>
                </a:lnTo>
                <a:lnTo>
                  <a:pt x="2737104" y="216407"/>
                </a:lnTo>
                <a:lnTo>
                  <a:pt x="2788920" y="240792"/>
                </a:lnTo>
                <a:lnTo>
                  <a:pt x="2825496" y="259080"/>
                </a:lnTo>
                <a:lnTo>
                  <a:pt x="2837688" y="237744"/>
                </a:lnTo>
                <a:lnTo>
                  <a:pt x="2801112" y="216407"/>
                </a:lnTo>
                <a:close/>
              </a:path>
              <a:path w="3593592" h="2545080">
                <a:moveTo>
                  <a:pt x="2938272" y="289560"/>
                </a:moveTo>
                <a:lnTo>
                  <a:pt x="2904744" y="271272"/>
                </a:lnTo>
                <a:lnTo>
                  <a:pt x="2892552" y="295656"/>
                </a:lnTo>
                <a:lnTo>
                  <a:pt x="2926080" y="313944"/>
                </a:lnTo>
                <a:lnTo>
                  <a:pt x="2980944" y="347472"/>
                </a:lnTo>
                <a:lnTo>
                  <a:pt x="2993136" y="326136"/>
                </a:lnTo>
                <a:lnTo>
                  <a:pt x="2938272" y="289560"/>
                </a:lnTo>
                <a:close/>
              </a:path>
              <a:path w="3593592" h="2545080">
                <a:moveTo>
                  <a:pt x="3124200" y="417575"/>
                </a:moveTo>
                <a:lnTo>
                  <a:pt x="3066288" y="371856"/>
                </a:lnTo>
                <a:lnTo>
                  <a:pt x="3057144" y="365760"/>
                </a:lnTo>
                <a:lnTo>
                  <a:pt x="3044952" y="387095"/>
                </a:lnTo>
                <a:lnTo>
                  <a:pt x="3051048" y="393192"/>
                </a:lnTo>
                <a:lnTo>
                  <a:pt x="3108960" y="435863"/>
                </a:lnTo>
                <a:lnTo>
                  <a:pt x="3124200" y="448056"/>
                </a:lnTo>
                <a:lnTo>
                  <a:pt x="3139440" y="429768"/>
                </a:lnTo>
                <a:lnTo>
                  <a:pt x="3124200" y="417575"/>
                </a:lnTo>
                <a:close/>
              </a:path>
              <a:path w="3593592" h="2545080">
                <a:moveTo>
                  <a:pt x="3233928" y="509016"/>
                </a:moveTo>
                <a:lnTo>
                  <a:pt x="3200400" y="478536"/>
                </a:lnTo>
                <a:lnTo>
                  <a:pt x="3182112" y="496824"/>
                </a:lnTo>
                <a:lnTo>
                  <a:pt x="3218688" y="530351"/>
                </a:lnTo>
                <a:lnTo>
                  <a:pt x="3255264" y="566928"/>
                </a:lnTo>
                <a:lnTo>
                  <a:pt x="3273552" y="548639"/>
                </a:lnTo>
                <a:lnTo>
                  <a:pt x="3233928" y="509016"/>
                </a:lnTo>
                <a:close/>
              </a:path>
              <a:path w="3593592" h="2545080">
                <a:moveTo>
                  <a:pt x="3377184" y="664463"/>
                </a:moveTo>
                <a:lnTo>
                  <a:pt x="3331464" y="612648"/>
                </a:lnTo>
                <a:lnTo>
                  <a:pt x="3325368" y="603504"/>
                </a:lnTo>
                <a:lnTo>
                  <a:pt x="3307080" y="621792"/>
                </a:lnTo>
                <a:lnTo>
                  <a:pt x="3313176" y="627888"/>
                </a:lnTo>
                <a:lnTo>
                  <a:pt x="3355848" y="682751"/>
                </a:lnTo>
                <a:lnTo>
                  <a:pt x="3368040" y="701039"/>
                </a:lnTo>
                <a:lnTo>
                  <a:pt x="3389376" y="685800"/>
                </a:lnTo>
                <a:lnTo>
                  <a:pt x="3377184" y="664463"/>
                </a:lnTo>
                <a:close/>
              </a:path>
              <a:path w="3593592" h="2545080">
                <a:moveTo>
                  <a:pt x="3462528" y="847344"/>
                </a:moveTo>
                <a:lnTo>
                  <a:pt x="3486912" y="838200"/>
                </a:lnTo>
                <a:lnTo>
                  <a:pt x="3483864" y="835151"/>
                </a:lnTo>
                <a:lnTo>
                  <a:pt x="3450336" y="777239"/>
                </a:lnTo>
                <a:lnTo>
                  <a:pt x="3432048" y="746760"/>
                </a:lnTo>
                <a:lnTo>
                  <a:pt x="3410712" y="762000"/>
                </a:lnTo>
                <a:lnTo>
                  <a:pt x="3429000" y="789432"/>
                </a:lnTo>
                <a:lnTo>
                  <a:pt x="3462528" y="847344"/>
                </a:lnTo>
                <a:close/>
              </a:path>
              <a:path w="3593592" h="2545080">
                <a:moveTo>
                  <a:pt x="3493008" y="917448"/>
                </a:moveTo>
                <a:lnTo>
                  <a:pt x="3514344" y="963168"/>
                </a:lnTo>
                <a:lnTo>
                  <a:pt x="3529584" y="1011936"/>
                </a:lnTo>
                <a:lnTo>
                  <a:pt x="3553968" y="1002792"/>
                </a:lnTo>
                <a:lnTo>
                  <a:pt x="3535680" y="954024"/>
                </a:lnTo>
                <a:lnTo>
                  <a:pt x="3517392" y="908304"/>
                </a:lnTo>
                <a:lnTo>
                  <a:pt x="3493008" y="917448"/>
                </a:lnTo>
                <a:close/>
              </a:path>
              <a:path w="3593592" h="2545080">
                <a:moveTo>
                  <a:pt x="3572256" y="1078992"/>
                </a:moveTo>
                <a:lnTo>
                  <a:pt x="3547872" y="1085088"/>
                </a:lnTo>
                <a:lnTo>
                  <a:pt x="3560064" y="1146048"/>
                </a:lnTo>
                <a:lnTo>
                  <a:pt x="3563112" y="1182624"/>
                </a:lnTo>
                <a:lnTo>
                  <a:pt x="3587496" y="1179576"/>
                </a:lnTo>
                <a:lnTo>
                  <a:pt x="3584448" y="1143000"/>
                </a:lnTo>
                <a:lnTo>
                  <a:pt x="3572256" y="1078992"/>
                </a:lnTo>
                <a:close/>
              </a:path>
              <a:path w="3593592" h="2545080">
                <a:moveTo>
                  <a:pt x="3593592" y="1274064"/>
                </a:moveTo>
                <a:lnTo>
                  <a:pt x="3593592" y="1255776"/>
                </a:lnTo>
                <a:lnTo>
                  <a:pt x="3569208" y="1258824"/>
                </a:lnTo>
                <a:lnTo>
                  <a:pt x="3569208" y="1307592"/>
                </a:lnTo>
                <a:lnTo>
                  <a:pt x="3566160" y="1338072"/>
                </a:lnTo>
                <a:lnTo>
                  <a:pt x="3563112" y="1356360"/>
                </a:lnTo>
                <a:lnTo>
                  <a:pt x="3590544" y="1359408"/>
                </a:lnTo>
                <a:lnTo>
                  <a:pt x="3590544" y="1338072"/>
                </a:lnTo>
                <a:lnTo>
                  <a:pt x="3593592" y="1307592"/>
                </a:lnTo>
                <a:lnTo>
                  <a:pt x="3593592" y="1274064"/>
                </a:lnTo>
                <a:close/>
              </a:path>
              <a:path w="3593592" h="2545080">
                <a:moveTo>
                  <a:pt x="3572256" y="1469136"/>
                </a:moveTo>
                <a:lnTo>
                  <a:pt x="3578352" y="1435608"/>
                </a:lnTo>
                <a:lnTo>
                  <a:pt x="3553968" y="1432560"/>
                </a:lnTo>
                <a:lnTo>
                  <a:pt x="3547872" y="1463039"/>
                </a:lnTo>
                <a:lnTo>
                  <a:pt x="3532632" y="1524000"/>
                </a:lnTo>
                <a:lnTo>
                  <a:pt x="3532632" y="1530096"/>
                </a:lnTo>
                <a:lnTo>
                  <a:pt x="3553968" y="1536192"/>
                </a:lnTo>
                <a:lnTo>
                  <a:pt x="3557016" y="1530096"/>
                </a:lnTo>
                <a:lnTo>
                  <a:pt x="3572256" y="1469136"/>
                </a:lnTo>
                <a:close/>
              </a:path>
              <a:path w="3593592" h="2545080">
                <a:moveTo>
                  <a:pt x="3465576" y="1691639"/>
                </a:moveTo>
                <a:lnTo>
                  <a:pt x="3489960" y="1703832"/>
                </a:lnTo>
                <a:lnTo>
                  <a:pt x="3511296" y="1652015"/>
                </a:lnTo>
                <a:lnTo>
                  <a:pt x="3529584" y="1609344"/>
                </a:lnTo>
                <a:lnTo>
                  <a:pt x="3505200" y="1600200"/>
                </a:lnTo>
                <a:lnTo>
                  <a:pt x="3489960" y="1642872"/>
                </a:lnTo>
                <a:lnTo>
                  <a:pt x="3465576" y="1691639"/>
                </a:lnTo>
                <a:close/>
              </a:path>
              <a:path w="3593592" h="2545080">
                <a:moveTo>
                  <a:pt x="3374136" y="1840992"/>
                </a:moveTo>
                <a:lnTo>
                  <a:pt x="3395472" y="1856232"/>
                </a:lnTo>
                <a:lnTo>
                  <a:pt x="3416808" y="1825752"/>
                </a:lnTo>
                <a:lnTo>
                  <a:pt x="3450336" y="1770888"/>
                </a:lnTo>
                <a:lnTo>
                  <a:pt x="3429000" y="1758696"/>
                </a:lnTo>
                <a:lnTo>
                  <a:pt x="3395472" y="1813560"/>
                </a:lnTo>
                <a:lnTo>
                  <a:pt x="3374136" y="1840992"/>
                </a:lnTo>
                <a:close/>
              </a:path>
              <a:path w="3593592" h="2545080">
                <a:moveTo>
                  <a:pt x="3279648" y="1993392"/>
                </a:moveTo>
                <a:lnTo>
                  <a:pt x="3285744" y="1987296"/>
                </a:lnTo>
                <a:lnTo>
                  <a:pt x="3331464" y="1935480"/>
                </a:lnTo>
                <a:lnTo>
                  <a:pt x="3346704" y="1917192"/>
                </a:lnTo>
                <a:lnTo>
                  <a:pt x="3328416" y="1901952"/>
                </a:lnTo>
                <a:lnTo>
                  <a:pt x="3313176" y="1920239"/>
                </a:lnTo>
                <a:lnTo>
                  <a:pt x="3267456" y="1969008"/>
                </a:lnTo>
                <a:lnTo>
                  <a:pt x="3261360" y="1975103"/>
                </a:lnTo>
                <a:lnTo>
                  <a:pt x="3279648" y="1993392"/>
                </a:lnTo>
                <a:close/>
              </a:path>
              <a:path w="3593592" h="2545080">
                <a:moveTo>
                  <a:pt x="3130296" y="2093976"/>
                </a:moveTo>
                <a:lnTo>
                  <a:pt x="3145536" y="2115312"/>
                </a:lnTo>
                <a:lnTo>
                  <a:pt x="3182112" y="2084832"/>
                </a:lnTo>
                <a:lnTo>
                  <a:pt x="3224784" y="2048256"/>
                </a:lnTo>
                <a:lnTo>
                  <a:pt x="3206496" y="2029968"/>
                </a:lnTo>
                <a:lnTo>
                  <a:pt x="3163824" y="2066544"/>
                </a:lnTo>
                <a:lnTo>
                  <a:pt x="3130296" y="2093976"/>
                </a:lnTo>
                <a:close/>
              </a:path>
              <a:path w="3593592" h="2545080">
                <a:moveTo>
                  <a:pt x="2999232" y="2218944"/>
                </a:moveTo>
                <a:lnTo>
                  <a:pt x="3002280" y="2215896"/>
                </a:lnTo>
                <a:lnTo>
                  <a:pt x="3066288" y="2176272"/>
                </a:lnTo>
                <a:lnTo>
                  <a:pt x="3084576" y="2161032"/>
                </a:lnTo>
                <a:lnTo>
                  <a:pt x="3069336" y="2139696"/>
                </a:lnTo>
                <a:lnTo>
                  <a:pt x="3051048" y="2154936"/>
                </a:lnTo>
                <a:lnTo>
                  <a:pt x="2990088" y="2197608"/>
                </a:lnTo>
                <a:lnTo>
                  <a:pt x="2987040" y="2197608"/>
                </a:lnTo>
                <a:lnTo>
                  <a:pt x="2999232" y="2218944"/>
                </a:lnTo>
                <a:close/>
              </a:path>
              <a:path w="3593592" h="2545080">
                <a:moveTo>
                  <a:pt x="2834640" y="2286000"/>
                </a:moveTo>
                <a:lnTo>
                  <a:pt x="2846832" y="2307336"/>
                </a:lnTo>
                <a:lnTo>
                  <a:pt x="2871216" y="2295144"/>
                </a:lnTo>
                <a:lnTo>
                  <a:pt x="2935224" y="2258568"/>
                </a:lnTo>
                <a:lnTo>
                  <a:pt x="2923032" y="2237232"/>
                </a:lnTo>
                <a:lnTo>
                  <a:pt x="2859024" y="2273808"/>
                </a:lnTo>
                <a:lnTo>
                  <a:pt x="2834640" y="2286000"/>
                </a:lnTo>
                <a:close/>
              </a:path>
              <a:path w="3593592" h="2545080">
                <a:moveTo>
                  <a:pt x="2673096" y="2359152"/>
                </a:moveTo>
                <a:lnTo>
                  <a:pt x="2682240" y="2380488"/>
                </a:lnTo>
                <a:lnTo>
                  <a:pt x="2727960" y="2362200"/>
                </a:lnTo>
                <a:lnTo>
                  <a:pt x="2776728" y="2340864"/>
                </a:lnTo>
                <a:lnTo>
                  <a:pt x="2764536" y="2316480"/>
                </a:lnTo>
                <a:lnTo>
                  <a:pt x="2715768" y="2340864"/>
                </a:lnTo>
                <a:lnTo>
                  <a:pt x="2673096" y="2359152"/>
                </a:lnTo>
                <a:close/>
              </a:path>
              <a:path w="3593592" h="2545080">
                <a:moveTo>
                  <a:pt x="2505456" y="2417064"/>
                </a:moveTo>
                <a:lnTo>
                  <a:pt x="2514600" y="2441448"/>
                </a:lnTo>
                <a:lnTo>
                  <a:pt x="2575560" y="2423160"/>
                </a:lnTo>
                <a:lnTo>
                  <a:pt x="2612136" y="2407920"/>
                </a:lnTo>
                <a:lnTo>
                  <a:pt x="2602992" y="2383536"/>
                </a:lnTo>
                <a:lnTo>
                  <a:pt x="2566416" y="2398776"/>
                </a:lnTo>
                <a:lnTo>
                  <a:pt x="2505456" y="2417064"/>
                </a:lnTo>
                <a:close/>
              </a:path>
              <a:path w="3593592" h="2545080">
                <a:moveTo>
                  <a:pt x="2334768" y="2462784"/>
                </a:moveTo>
                <a:lnTo>
                  <a:pt x="2340864" y="2487168"/>
                </a:lnTo>
                <a:lnTo>
                  <a:pt x="2414016" y="2468880"/>
                </a:lnTo>
                <a:lnTo>
                  <a:pt x="2441448" y="2462784"/>
                </a:lnTo>
                <a:lnTo>
                  <a:pt x="2432304" y="2438400"/>
                </a:lnTo>
                <a:lnTo>
                  <a:pt x="2407920" y="2444496"/>
                </a:lnTo>
                <a:lnTo>
                  <a:pt x="2334768" y="2462784"/>
                </a:lnTo>
                <a:close/>
              </a:path>
              <a:path w="3593592" h="2545080">
                <a:moveTo>
                  <a:pt x="2161031" y="2493264"/>
                </a:moveTo>
                <a:lnTo>
                  <a:pt x="2167128" y="2520696"/>
                </a:lnTo>
                <a:lnTo>
                  <a:pt x="2246376" y="2505456"/>
                </a:lnTo>
                <a:lnTo>
                  <a:pt x="2267712" y="2502408"/>
                </a:lnTo>
                <a:lnTo>
                  <a:pt x="2261616" y="2478024"/>
                </a:lnTo>
                <a:lnTo>
                  <a:pt x="2240280" y="2481072"/>
                </a:lnTo>
                <a:lnTo>
                  <a:pt x="2161031" y="2493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3" name="object 73"/>
          <p:cNvSpPr/>
          <p:nvPr/>
        </p:nvSpPr>
        <p:spPr>
          <a:xfrm>
            <a:off x="2338892" y="4765638"/>
            <a:ext cx="3601122" cy="7879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4" name="object 74"/>
          <p:cNvSpPr/>
          <p:nvPr/>
        </p:nvSpPr>
        <p:spPr>
          <a:xfrm>
            <a:off x="3627120" y="5556325"/>
            <a:ext cx="2011680" cy="8122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5" name="object 75"/>
          <p:cNvSpPr/>
          <p:nvPr/>
        </p:nvSpPr>
        <p:spPr>
          <a:xfrm>
            <a:off x="4070873" y="4130936"/>
            <a:ext cx="489472" cy="5002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3726628" y="4972723"/>
            <a:ext cx="911711" cy="446442"/>
          </a:xfrm>
          <a:custGeom>
            <a:avLst/>
            <a:gdLst/>
            <a:ahLst/>
            <a:cxnLst/>
            <a:rect l="l" t="t" r="r" b="b"/>
            <a:pathLst>
              <a:path w="1033272" h="505968">
                <a:moveTo>
                  <a:pt x="0" y="0"/>
                </a:moveTo>
                <a:lnTo>
                  <a:pt x="0" y="505968"/>
                </a:lnTo>
                <a:lnTo>
                  <a:pt x="1033272" y="505968"/>
                </a:lnTo>
                <a:lnTo>
                  <a:pt x="1033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3713182" y="4961965"/>
            <a:ext cx="935914" cy="470646"/>
          </a:xfrm>
          <a:custGeom>
            <a:avLst/>
            <a:gdLst/>
            <a:ahLst/>
            <a:cxnLst/>
            <a:rect l="l" t="t" r="r" b="b"/>
            <a:pathLst>
              <a:path w="1060703" h="533400">
                <a:moveTo>
                  <a:pt x="0" y="518159"/>
                </a:moveTo>
                <a:lnTo>
                  <a:pt x="0" y="527303"/>
                </a:lnTo>
                <a:lnTo>
                  <a:pt x="6095" y="533399"/>
                </a:lnTo>
                <a:lnTo>
                  <a:pt x="1048512" y="533399"/>
                </a:lnTo>
                <a:lnTo>
                  <a:pt x="27431" y="518159"/>
                </a:lnTo>
                <a:lnTo>
                  <a:pt x="27432" y="24383"/>
                </a:lnTo>
                <a:lnTo>
                  <a:pt x="1048512" y="24383"/>
                </a:lnTo>
                <a:lnTo>
                  <a:pt x="1054607" y="533399"/>
                </a:lnTo>
                <a:lnTo>
                  <a:pt x="1060703" y="527303"/>
                </a:lnTo>
                <a:lnTo>
                  <a:pt x="1060703" y="3047"/>
                </a:lnTo>
                <a:lnTo>
                  <a:pt x="1054607" y="0"/>
                </a:lnTo>
                <a:lnTo>
                  <a:pt x="1048512" y="0"/>
                </a:lnTo>
                <a:lnTo>
                  <a:pt x="1036319" y="12191"/>
                </a:lnTo>
                <a:lnTo>
                  <a:pt x="27431" y="12191"/>
                </a:lnTo>
                <a:lnTo>
                  <a:pt x="15239" y="24383"/>
                </a:lnTo>
                <a:lnTo>
                  <a:pt x="15239" y="505967"/>
                </a:lnTo>
                <a:lnTo>
                  <a:pt x="15239" y="0"/>
                </a:lnTo>
                <a:lnTo>
                  <a:pt x="6095" y="0"/>
                </a:lnTo>
                <a:lnTo>
                  <a:pt x="0" y="3047"/>
                </a:lnTo>
                <a:lnTo>
                  <a:pt x="0" y="518159"/>
                </a:lnTo>
                <a:close/>
              </a:path>
              <a:path w="1060703" h="533400">
                <a:moveTo>
                  <a:pt x="1048512" y="505967"/>
                </a:moveTo>
                <a:lnTo>
                  <a:pt x="1036319" y="518159"/>
                </a:lnTo>
                <a:lnTo>
                  <a:pt x="1048512" y="533399"/>
                </a:lnTo>
                <a:lnTo>
                  <a:pt x="1054607" y="533399"/>
                </a:lnTo>
                <a:lnTo>
                  <a:pt x="1048512" y="24383"/>
                </a:lnTo>
                <a:lnTo>
                  <a:pt x="1048512" y="505967"/>
                </a:lnTo>
                <a:close/>
              </a:path>
              <a:path w="1060703" h="533400">
                <a:moveTo>
                  <a:pt x="1048512" y="24383"/>
                </a:moveTo>
                <a:lnTo>
                  <a:pt x="1036320" y="24383"/>
                </a:lnTo>
                <a:lnTo>
                  <a:pt x="1036320" y="505967"/>
                </a:lnTo>
                <a:lnTo>
                  <a:pt x="27432" y="505967"/>
                </a:lnTo>
                <a:lnTo>
                  <a:pt x="27431" y="518159"/>
                </a:lnTo>
                <a:lnTo>
                  <a:pt x="1048512" y="533399"/>
                </a:lnTo>
                <a:lnTo>
                  <a:pt x="1036319" y="518159"/>
                </a:lnTo>
                <a:lnTo>
                  <a:pt x="1048512" y="505967"/>
                </a:lnTo>
                <a:lnTo>
                  <a:pt x="1048512" y="24383"/>
                </a:lnTo>
                <a:close/>
              </a:path>
              <a:path w="1060703" h="533400">
                <a:moveTo>
                  <a:pt x="15239" y="505967"/>
                </a:moveTo>
                <a:lnTo>
                  <a:pt x="15239" y="24383"/>
                </a:lnTo>
                <a:lnTo>
                  <a:pt x="27431" y="12191"/>
                </a:lnTo>
                <a:lnTo>
                  <a:pt x="1036319" y="12191"/>
                </a:lnTo>
                <a:lnTo>
                  <a:pt x="1048512" y="0"/>
                </a:lnTo>
                <a:lnTo>
                  <a:pt x="15239" y="0"/>
                </a:lnTo>
                <a:lnTo>
                  <a:pt x="15239" y="505967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4173071" y="4695713"/>
            <a:ext cx="61856" cy="199016"/>
          </a:xfrm>
          <a:custGeom>
            <a:avLst/>
            <a:gdLst/>
            <a:ahLst/>
            <a:cxnLst/>
            <a:rect l="l" t="t" r="r" b="b"/>
            <a:pathLst>
              <a:path w="70103" h="225551">
                <a:moveTo>
                  <a:pt x="0" y="219456"/>
                </a:moveTo>
                <a:lnTo>
                  <a:pt x="27431" y="225552"/>
                </a:lnTo>
                <a:lnTo>
                  <a:pt x="70103" y="6096"/>
                </a:lnTo>
                <a:lnTo>
                  <a:pt x="42671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9" name="object 79"/>
          <p:cNvSpPr/>
          <p:nvPr/>
        </p:nvSpPr>
        <p:spPr>
          <a:xfrm>
            <a:off x="4686749" y="5066852"/>
            <a:ext cx="484093" cy="69925"/>
          </a:xfrm>
          <a:custGeom>
            <a:avLst/>
            <a:gdLst/>
            <a:ahLst/>
            <a:cxnLst/>
            <a:rect l="l" t="t" r="r" b="b"/>
            <a:pathLst>
              <a:path w="548639" h="79248">
                <a:moveTo>
                  <a:pt x="3048" y="0"/>
                </a:moveTo>
                <a:lnTo>
                  <a:pt x="0" y="27432"/>
                </a:lnTo>
                <a:lnTo>
                  <a:pt x="545591" y="79248"/>
                </a:lnTo>
                <a:lnTo>
                  <a:pt x="548639" y="48768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0" name="object 80"/>
          <p:cNvSpPr/>
          <p:nvPr/>
        </p:nvSpPr>
        <p:spPr>
          <a:xfrm>
            <a:off x="4151556" y="5483711"/>
            <a:ext cx="61856" cy="196326"/>
          </a:xfrm>
          <a:custGeom>
            <a:avLst/>
            <a:gdLst/>
            <a:ahLst/>
            <a:cxnLst/>
            <a:rect l="l" t="t" r="r" b="b"/>
            <a:pathLst>
              <a:path w="70104" h="222503">
                <a:moveTo>
                  <a:pt x="0" y="219455"/>
                </a:moveTo>
                <a:lnTo>
                  <a:pt x="27431" y="222503"/>
                </a:lnTo>
                <a:lnTo>
                  <a:pt x="70104" y="6095"/>
                </a:lnTo>
                <a:lnTo>
                  <a:pt x="42672" y="0"/>
                </a:lnTo>
                <a:lnTo>
                  <a:pt x="0" y="21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3315148" y="5109883"/>
            <a:ext cx="344245" cy="64545"/>
          </a:xfrm>
          <a:custGeom>
            <a:avLst/>
            <a:gdLst/>
            <a:ahLst/>
            <a:cxnLst/>
            <a:rect l="l" t="t" r="r" b="b"/>
            <a:pathLst>
              <a:path w="390144" h="73151">
                <a:moveTo>
                  <a:pt x="3048" y="0"/>
                </a:moveTo>
                <a:lnTo>
                  <a:pt x="0" y="30480"/>
                </a:lnTo>
                <a:lnTo>
                  <a:pt x="387095" y="73151"/>
                </a:lnTo>
                <a:lnTo>
                  <a:pt x="390144" y="45719"/>
                </a:lnTo>
                <a:lnTo>
                  <a:pt x="3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4181139" y="4230445"/>
            <a:ext cx="1479176" cy="747656"/>
          </a:xfrm>
          <a:custGeom>
            <a:avLst/>
            <a:gdLst/>
            <a:ahLst/>
            <a:cxnLst/>
            <a:rect l="l" t="t" r="r" b="b"/>
            <a:pathLst>
              <a:path w="1676400" h="847344">
                <a:moveTo>
                  <a:pt x="1179576" y="243840"/>
                </a:moveTo>
                <a:lnTo>
                  <a:pt x="1109472" y="277368"/>
                </a:lnTo>
                <a:lnTo>
                  <a:pt x="1121664" y="298704"/>
                </a:lnTo>
                <a:lnTo>
                  <a:pt x="1188720" y="265176"/>
                </a:lnTo>
                <a:lnTo>
                  <a:pt x="1179576" y="243840"/>
                </a:lnTo>
                <a:close/>
              </a:path>
              <a:path w="1676400" h="847344">
                <a:moveTo>
                  <a:pt x="1088136" y="286512"/>
                </a:moveTo>
                <a:lnTo>
                  <a:pt x="1018031" y="320040"/>
                </a:lnTo>
                <a:lnTo>
                  <a:pt x="1030224" y="344424"/>
                </a:lnTo>
                <a:lnTo>
                  <a:pt x="1100327" y="310896"/>
                </a:lnTo>
                <a:lnTo>
                  <a:pt x="1088136" y="286512"/>
                </a:lnTo>
                <a:close/>
              </a:path>
              <a:path w="1676400" h="847344">
                <a:moveTo>
                  <a:pt x="996696" y="332232"/>
                </a:moveTo>
                <a:lnTo>
                  <a:pt x="929639" y="365760"/>
                </a:lnTo>
                <a:lnTo>
                  <a:pt x="938784" y="390144"/>
                </a:lnTo>
                <a:lnTo>
                  <a:pt x="1008888" y="356616"/>
                </a:lnTo>
                <a:lnTo>
                  <a:pt x="996696" y="332232"/>
                </a:lnTo>
                <a:close/>
              </a:path>
              <a:path w="1676400" h="847344">
                <a:moveTo>
                  <a:pt x="905255" y="377952"/>
                </a:moveTo>
                <a:lnTo>
                  <a:pt x="838200" y="411480"/>
                </a:lnTo>
                <a:lnTo>
                  <a:pt x="847343" y="435864"/>
                </a:lnTo>
                <a:lnTo>
                  <a:pt x="917448" y="399288"/>
                </a:lnTo>
                <a:lnTo>
                  <a:pt x="905255" y="377952"/>
                </a:lnTo>
                <a:close/>
              </a:path>
              <a:path w="1676400" h="847344">
                <a:moveTo>
                  <a:pt x="813815" y="423672"/>
                </a:moveTo>
                <a:lnTo>
                  <a:pt x="746760" y="457200"/>
                </a:lnTo>
                <a:lnTo>
                  <a:pt x="758951" y="478536"/>
                </a:lnTo>
                <a:lnTo>
                  <a:pt x="826008" y="445008"/>
                </a:lnTo>
                <a:lnTo>
                  <a:pt x="813815" y="423672"/>
                </a:lnTo>
                <a:close/>
              </a:path>
              <a:path w="1676400" h="847344">
                <a:moveTo>
                  <a:pt x="722376" y="469392"/>
                </a:moveTo>
                <a:lnTo>
                  <a:pt x="655320" y="502920"/>
                </a:lnTo>
                <a:lnTo>
                  <a:pt x="667512" y="524256"/>
                </a:lnTo>
                <a:lnTo>
                  <a:pt x="734567" y="490728"/>
                </a:lnTo>
                <a:lnTo>
                  <a:pt x="722376" y="469392"/>
                </a:lnTo>
                <a:close/>
              </a:path>
              <a:path w="1676400" h="847344">
                <a:moveTo>
                  <a:pt x="630936" y="512064"/>
                </a:moveTo>
                <a:lnTo>
                  <a:pt x="563879" y="545592"/>
                </a:lnTo>
                <a:lnTo>
                  <a:pt x="576072" y="569976"/>
                </a:lnTo>
                <a:lnTo>
                  <a:pt x="643127" y="536448"/>
                </a:lnTo>
                <a:lnTo>
                  <a:pt x="630936" y="512064"/>
                </a:lnTo>
                <a:close/>
              </a:path>
              <a:path w="1676400" h="847344">
                <a:moveTo>
                  <a:pt x="542543" y="557784"/>
                </a:moveTo>
                <a:lnTo>
                  <a:pt x="472439" y="591312"/>
                </a:lnTo>
                <a:lnTo>
                  <a:pt x="484631" y="615696"/>
                </a:lnTo>
                <a:lnTo>
                  <a:pt x="551688" y="582168"/>
                </a:lnTo>
                <a:lnTo>
                  <a:pt x="542543" y="557784"/>
                </a:lnTo>
                <a:close/>
              </a:path>
              <a:path w="1676400" h="847344">
                <a:moveTo>
                  <a:pt x="451103" y="603504"/>
                </a:moveTo>
                <a:lnTo>
                  <a:pt x="381000" y="637032"/>
                </a:lnTo>
                <a:lnTo>
                  <a:pt x="393191" y="661416"/>
                </a:lnTo>
                <a:lnTo>
                  <a:pt x="460248" y="624840"/>
                </a:lnTo>
                <a:lnTo>
                  <a:pt x="451103" y="603504"/>
                </a:lnTo>
                <a:close/>
              </a:path>
              <a:path w="1676400" h="847344">
                <a:moveTo>
                  <a:pt x="359663" y="649224"/>
                </a:moveTo>
                <a:lnTo>
                  <a:pt x="289559" y="682752"/>
                </a:lnTo>
                <a:lnTo>
                  <a:pt x="301751" y="704088"/>
                </a:lnTo>
                <a:lnTo>
                  <a:pt x="371856" y="670560"/>
                </a:lnTo>
                <a:lnTo>
                  <a:pt x="359663" y="649224"/>
                </a:lnTo>
                <a:close/>
              </a:path>
              <a:path w="1676400" h="847344">
                <a:moveTo>
                  <a:pt x="268224" y="694944"/>
                </a:moveTo>
                <a:lnTo>
                  <a:pt x="201168" y="728472"/>
                </a:lnTo>
                <a:lnTo>
                  <a:pt x="210312" y="749808"/>
                </a:lnTo>
                <a:lnTo>
                  <a:pt x="280415" y="716280"/>
                </a:lnTo>
                <a:lnTo>
                  <a:pt x="268224" y="694944"/>
                </a:lnTo>
                <a:close/>
              </a:path>
              <a:path w="1676400" h="847344">
                <a:moveTo>
                  <a:pt x="176783" y="737616"/>
                </a:moveTo>
                <a:lnTo>
                  <a:pt x="109727" y="771144"/>
                </a:lnTo>
                <a:lnTo>
                  <a:pt x="118871" y="795528"/>
                </a:lnTo>
                <a:lnTo>
                  <a:pt x="188975" y="762000"/>
                </a:lnTo>
                <a:lnTo>
                  <a:pt x="176783" y="737616"/>
                </a:lnTo>
                <a:close/>
              </a:path>
              <a:path w="1676400" h="847344">
                <a:moveTo>
                  <a:pt x="124968" y="835152"/>
                </a:moveTo>
                <a:lnTo>
                  <a:pt x="124968" y="829056"/>
                </a:lnTo>
                <a:lnTo>
                  <a:pt x="118871" y="822960"/>
                </a:lnTo>
                <a:lnTo>
                  <a:pt x="112775" y="822960"/>
                </a:lnTo>
                <a:lnTo>
                  <a:pt x="72597" y="820189"/>
                </a:lnTo>
                <a:lnTo>
                  <a:pt x="30480" y="841248"/>
                </a:lnTo>
                <a:lnTo>
                  <a:pt x="109727" y="847344"/>
                </a:lnTo>
                <a:lnTo>
                  <a:pt x="118871" y="847344"/>
                </a:lnTo>
                <a:lnTo>
                  <a:pt x="124968" y="844296"/>
                </a:lnTo>
                <a:lnTo>
                  <a:pt x="124968" y="835152"/>
                </a:lnTo>
                <a:close/>
              </a:path>
              <a:path w="1676400" h="847344">
                <a:moveTo>
                  <a:pt x="1575815" y="73152"/>
                </a:moveTo>
                <a:lnTo>
                  <a:pt x="1620619" y="51724"/>
                </a:lnTo>
                <a:lnTo>
                  <a:pt x="1633228" y="32022"/>
                </a:lnTo>
                <a:lnTo>
                  <a:pt x="1637638" y="25131"/>
                </a:lnTo>
                <a:lnTo>
                  <a:pt x="1641918" y="32621"/>
                </a:lnTo>
                <a:lnTo>
                  <a:pt x="1645920" y="39624"/>
                </a:lnTo>
                <a:lnTo>
                  <a:pt x="1620619" y="51724"/>
                </a:lnTo>
                <a:lnTo>
                  <a:pt x="1597152" y="88392"/>
                </a:lnTo>
                <a:lnTo>
                  <a:pt x="1591055" y="94488"/>
                </a:lnTo>
                <a:lnTo>
                  <a:pt x="1594103" y="100584"/>
                </a:lnTo>
                <a:lnTo>
                  <a:pt x="1600200" y="103632"/>
                </a:lnTo>
                <a:lnTo>
                  <a:pt x="1606296" y="109728"/>
                </a:lnTo>
                <a:lnTo>
                  <a:pt x="1612391" y="106680"/>
                </a:lnTo>
                <a:lnTo>
                  <a:pt x="1618488" y="100584"/>
                </a:lnTo>
                <a:lnTo>
                  <a:pt x="1655064" y="33528"/>
                </a:lnTo>
                <a:lnTo>
                  <a:pt x="1645920" y="12192"/>
                </a:lnTo>
                <a:lnTo>
                  <a:pt x="1633727" y="18288"/>
                </a:lnTo>
                <a:lnTo>
                  <a:pt x="1609528" y="30387"/>
                </a:lnTo>
                <a:lnTo>
                  <a:pt x="1566672" y="51816"/>
                </a:lnTo>
                <a:lnTo>
                  <a:pt x="1575815" y="73152"/>
                </a:lnTo>
                <a:close/>
              </a:path>
              <a:path w="1676400" h="847344">
                <a:moveTo>
                  <a:pt x="1633228" y="32022"/>
                </a:moveTo>
                <a:lnTo>
                  <a:pt x="1620619" y="51724"/>
                </a:lnTo>
                <a:lnTo>
                  <a:pt x="1645920" y="39624"/>
                </a:lnTo>
                <a:lnTo>
                  <a:pt x="1641918" y="32621"/>
                </a:lnTo>
                <a:lnTo>
                  <a:pt x="1637638" y="25131"/>
                </a:lnTo>
                <a:lnTo>
                  <a:pt x="1633228" y="32022"/>
                </a:lnTo>
                <a:close/>
              </a:path>
              <a:path w="1676400" h="847344">
                <a:moveTo>
                  <a:pt x="1554479" y="15240"/>
                </a:moveTo>
                <a:lnTo>
                  <a:pt x="1554479" y="21336"/>
                </a:lnTo>
                <a:lnTo>
                  <a:pt x="1560576" y="27432"/>
                </a:lnTo>
                <a:lnTo>
                  <a:pt x="1566672" y="27432"/>
                </a:lnTo>
                <a:lnTo>
                  <a:pt x="1609528" y="30387"/>
                </a:lnTo>
                <a:lnTo>
                  <a:pt x="1633727" y="18288"/>
                </a:lnTo>
                <a:lnTo>
                  <a:pt x="1645920" y="12192"/>
                </a:lnTo>
                <a:lnTo>
                  <a:pt x="1655064" y="33528"/>
                </a:lnTo>
                <a:lnTo>
                  <a:pt x="1618488" y="100584"/>
                </a:lnTo>
                <a:lnTo>
                  <a:pt x="1676400" y="9144"/>
                </a:lnTo>
                <a:lnTo>
                  <a:pt x="1566672" y="3048"/>
                </a:lnTo>
                <a:lnTo>
                  <a:pt x="1560576" y="0"/>
                </a:lnTo>
                <a:lnTo>
                  <a:pt x="1554479" y="6096"/>
                </a:lnTo>
                <a:lnTo>
                  <a:pt x="1554479" y="15240"/>
                </a:lnTo>
                <a:close/>
              </a:path>
              <a:path w="1676400" h="847344">
                <a:moveTo>
                  <a:pt x="44782" y="818270"/>
                </a:moveTo>
                <a:lnTo>
                  <a:pt x="24383" y="816864"/>
                </a:lnTo>
                <a:lnTo>
                  <a:pt x="33527" y="835152"/>
                </a:lnTo>
                <a:lnTo>
                  <a:pt x="44782" y="818270"/>
                </a:lnTo>
                <a:close/>
              </a:path>
              <a:path w="1676400" h="847344">
                <a:moveTo>
                  <a:pt x="24383" y="816864"/>
                </a:moveTo>
                <a:lnTo>
                  <a:pt x="30480" y="841248"/>
                </a:lnTo>
                <a:lnTo>
                  <a:pt x="72597" y="820189"/>
                </a:lnTo>
                <a:lnTo>
                  <a:pt x="97536" y="807720"/>
                </a:lnTo>
                <a:lnTo>
                  <a:pt x="85343" y="783336"/>
                </a:lnTo>
                <a:lnTo>
                  <a:pt x="59436" y="796289"/>
                </a:lnTo>
                <a:lnTo>
                  <a:pt x="18287" y="816864"/>
                </a:lnTo>
                <a:lnTo>
                  <a:pt x="0" y="841248"/>
                </a:lnTo>
                <a:lnTo>
                  <a:pt x="109727" y="847344"/>
                </a:lnTo>
                <a:lnTo>
                  <a:pt x="30480" y="841248"/>
                </a:lnTo>
                <a:lnTo>
                  <a:pt x="24383" y="816864"/>
                </a:lnTo>
                <a:lnTo>
                  <a:pt x="44782" y="818270"/>
                </a:lnTo>
                <a:lnTo>
                  <a:pt x="33527" y="835152"/>
                </a:lnTo>
                <a:lnTo>
                  <a:pt x="24383" y="816864"/>
                </a:lnTo>
                <a:close/>
              </a:path>
              <a:path w="1676400" h="847344">
                <a:moveTo>
                  <a:pt x="82295" y="762000"/>
                </a:moveTo>
                <a:lnTo>
                  <a:pt x="85343" y="755904"/>
                </a:lnTo>
                <a:lnTo>
                  <a:pt x="85343" y="749808"/>
                </a:lnTo>
                <a:lnTo>
                  <a:pt x="79248" y="743712"/>
                </a:lnTo>
                <a:lnTo>
                  <a:pt x="73151" y="740664"/>
                </a:lnTo>
                <a:lnTo>
                  <a:pt x="64007" y="743712"/>
                </a:lnTo>
                <a:lnTo>
                  <a:pt x="60959" y="749808"/>
                </a:lnTo>
                <a:lnTo>
                  <a:pt x="0" y="841248"/>
                </a:lnTo>
                <a:lnTo>
                  <a:pt x="18287" y="816864"/>
                </a:lnTo>
                <a:lnTo>
                  <a:pt x="59436" y="796289"/>
                </a:lnTo>
                <a:lnTo>
                  <a:pt x="82295" y="762000"/>
                </a:lnTo>
                <a:close/>
              </a:path>
              <a:path w="1676400" h="847344">
                <a:moveTo>
                  <a:pt x="1542288" y="60960"/>
                </a:moveTo>
                <a:lnTo>
                  <a:pt x="1475231" y="94488"/>
                </a:lnTo>
                <a:lnTo>
                  <a:pt x="1484376" y="118872"/>
                </a:lnTo>
                <a:lnTo>
                  <a:pt x="1554479" y="85344"/>
                </a:lnTo>
                <a:lnTo>
                  <a:pt x="1542288" y="60960"/>
                </a:lnTo>
                <a:close/>
              </a:path>
              <a:path w="1676400" h="847344">
                <a:moveTo>
                  <a:pt x="1450848" y="106680"/>
                </a:moveTo>
                <a:lnTo>
                  <a:pt x="1383791" y="140208"/>
                </a:lnTo>
                <a:lnTo>
                  <a:pt x="1395984" y="164592"/>
                </a:lnTo>
                <a:lnTo>
                  <a:pt x="1463039" y="131064"/>
                </a:lnTo>
                <a:lnTo>
                  <a:pt x="1450848" y="106680"/>
                </a:lnTo>
                <a:close/>
              </a:path>
              <a:path w="1676400" h="847344">
                <a:moveTo>
                  <a:pt x="1359408" y="152400"/>
                </a:moveTo>
                <a:lnTo>
                  <a:pt x="1292352" y="185928"/>
                </a:lnTo>
                <a:lnTo>
                  <a:pt x="1304543" y="210312"/>
                </a:lnTo>
                <a:lnTo>
                  <a:pt x="1371600" y="173736"/>
                </a:lnTo>
                <a:lnTo>
                  <a:pt x="1359408" y="152400"/>
                </a:lnTo>
                <a:close/>
              </a:path>
              <a:path w="1676400" h="847344">
                <a:moveTo>
                  <a:pt x="1271015" y="198120"/>
                </a:moveTo>
                <a:lnTo>
                  <a:pt x="1200912" y="231648"/>
                </a:lnTo>
                <a:lnTo>
                  <a:pt x="1213103" y="252984"/>
                </a:lnTo>
                <a:lnTo>
                  <a:pt x="1280160" y="219456"/>
                </a:lnTo>
                <a:lnTo>
                  <a:pt x="1271015" y="1981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3586779" y="4098664"/>
            <a:ext cx="1255955" cy="5378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4" name="object 84"/>
          <p:cNvSpPr/>
          <p:nvPr/>
        </p:nvSpPr>
        <p:spPr>
          <a:xfrm>
            <a:off x="8204499" y="2805056"/>
            <a:ext cx="1710465" cy="306593"/>
          </a:xfrm>
          <a:custGeom>
            <a:avLst/>
            <a:gdLst/>
            <a:ahLst/>
            <a:cxnLst/>
            <a:rect l="l" t="t" r="r" b="b"/>
            <a:pathLst>
              <a:path w="1938527" h="347472">
                <a:moveTo>
                  <a:pt x="1901656" y="343952"/>
                </a:moveTo>
                <a:lnTo>
                  <a:pt x="1914020" y="337758"/>
                </a:lnTo>
                <a:lnTo>
                  <a:pt x="1916437" y="335657"/>
                </a:lnTo>
                <a:lnTo>
                  <a:pt x="1898903" y="344424"/>
                </a:lnTo>
                <a:lnTo>
                  <a:pt x="1898903" y="344567"/>
                </a:lnTo>
                <a:lnTo>
                  <a:pt x="1901656" y="343952"/>
                </a:lnTo>
                <a:close/>
              </a:path>
              <a:path w="1938527" h="347472">
                <a:moveTo>
                  <a:pt x="1924231" y="328880"/>
                </a:moveTo>
                <a:lnTo>
                  <a:pt x="1925640" y="326831"/>
                </a:lnTo>
                <a:lnTo>
                  <a:pt x="1919327" y="333144"/>
                </a:lnTo>
                <a:lnTo>
                  <a:pt x="1924231" y="328880"/>
                </a:lnTo>
                <a:close/>
              </a:path>
              <a:path w="1938527" h="347472">
                <a:moveTo>
                  <a:pt x="1881187" y="347442"/>
                </a:moveTo>
                <a:lnTo>
                  <a:pt x="42672" y="344424"/>
                </a:lnTo>
                <a:lnTo>
                  <a:pt x="33527" y="341375"/>
                </a:lnTo>
                <a:lnTo>
                  <a:pt x="27432" y="338327"/>
                </a:lnTo>
                <a:lnTo>
                  <a:pt x="12192" y="323088"/>
                </a:lnTo>
                <a:lnTo>
                  <a:pt x="10643" y="323088"/>
                </a:lnTo>
                <a:lnTo>
                  <a:pt x="19807" y="333175"/>
                </a:lnTo>
                <a:lnTo>
                  <a:pt x="31160" y="340890"/>
                </a:lnTo>
                <a:lnTo>
                  <a:pt x="44043" y="345769"/>
                </a:lnTo>
                <a:lnTo>
                  <a:pt x="57912" y="347472"/>
                </a:lnTo>
                <a:lnTo>
                  <a:pt x="1880616" y="347472"/>
                </a:lnTo>
                <a:lnTo>
                  <a:pt x="1881187" y="347442"/>
                </a:lnTo>
                <a:close/>
              </a:path>
              <a:path w="1938527" h="347472">
                <a:moveTo>
                  <a:pt x="9144" y="316991"/>
                </a:moveTo>
                <a:lnTo>
                  <a:pt x="7317" y="316991"/>
                </a:lnTo>
                <a:lnTo>
                  <a:pt x="9144" y="320386"/>
                </a:lnTo>
                <a:lnTo>
                  <a:pt x="9144" y="316991"/>
                </a:lnTo>
                <a:close/>
              </a:path>
              <a:path w="1938527" h="347472">
                <a:moveTo>
                  <a:pt x="6096" y="310896"/>
                </a:moveTo>
                <a:lnTo>
                  <a:pt x="4036" y="310896"/>
                </a:lnTo>
                <a:lnTo>
                  <a:pt x="6096" y="314722"/>
                </a:lnTo>
                <a:lnTo>
                  <a:pt x="6096" y="310896"/>
                </a:lnTo>
                <a:close/>
              </a:path>
              <a:path w="1938527" h="347472">
                <a:moveTo>
                  <a:pt x="3048" y="301751"/>
                </a:moveTo>
                <a:lnTo>
                  <a:pt x="1701" y="301751"/>
                </a:lnTo>
                <a:lnTo>
                  <a:pt x="3048" y="307228"/>
                </a:lnTo>
                <a:lnTo>
                  <a:pt x="3048" y="301751"/>
                </a:lnTo>
                <a:close/>
              </a:path>
              <a:path w="1938527" h="347472">
                <a:moveTo>
                  <a:pt x="1936825" y="304440"/>
                </a:moveTo>
                <a:lnTo>
                  <a:pt x="1937713" y="296680"/>
                </a:lnTo>
                <a:lnTo>
                  <a:pt x="1935479" y="307848"/>
                </a:lnTo>
                <a:lnTo>
                  <a:pt x="1934655" y="310321"/>
                </a:lnTo>
                <a:lnTo>
                  <a:pt x="1936825" y="304440"/>
                </a:lnTo>
                <a:close/>
              </a:path>
              <a:path w="1938527" h="347472">
                <a:moveTo>
                  <a:pt x="1935479" y="38980"/>
                </a:moveTo>
                <a:lnTo>
                  <a:pt x="1935479" y="39624"/>
                </a:lnTo>
                <a:lnTo>
                  <a:pt x="1935623" y="39624"/>
                </a:lnTo>
                <a:lnTo>
                  <a:pt x="1935479" y="38980"/>
                </a:lnTo>
                <a:close/>
              </a:path>
              <a:path w="1938527" h="347472">
                <a:moveTo>
                  <a:pt x="1929384" y="25644"/>
                </a:moveTo>
                <a:lnTo>
                  <a:pt x="1929384" y="27432"/>
                </a:lnTo>
                <a:lnTo>
                  <a:pt x="1930279" y="27432"/>
                </a:lnTo>
                <a:lnTo>
                  <a:pt x="1929384" y="2564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5" name="object 85"/>
          <p:cNvSpPr/>
          <p:nvPr/>
        </p:nvSpPr>
        <p:spPr>
          <a:xfrm>
            <a:off x="8188363" y="2786231"/>
            <a:ext cx="67235" cy="341555"/>
          </a:xfrm>
          <a:custGeom>
            <a:avLst/>
            <a:gdLst/>
            <a:ahLst/>
            <a:cxnLst/>
            <a:rect l="l" t="t" r="r" b="b"/>
            <a:pathLst>
              <a:path w="76200" h="387096">
                <a:moveTo>
                  <a:pt x="65785" y="365767"/>
                </a:moveTo>
                <a:lnTo>
                  <a:pt x="60959" y="365760"/>
                </a:lnTo>
                <a:lnTo>
                  <a:pt x="51815" y="362712"/>
                </a:lnTo>
                <a:lnTo>
                  <a:pt x="45720" y="359663"/>
                </a:lnTo>
                <a:lnTo>
                  <a:pt x="30479" y="344424"/>
                </a:lnTo>
                <a:lnTo>
                  <a:pt x="27431" y="344424"/>
                </a:lnTo>
                <a:lnTo>
                  <a:pt x="27431" y="338327"/>
                </a:lnTo>
                <a:lnTo>
                  <a:pt x="24383" y="338327"/>
                </a:lnTo>
                <a:lnTo>
                  <a:pt x="24383" y="332232"/>
                </a:lnTo>
                <a:lnTo>
                  <a:pt x="21335" y="332232"/>
                </a:lnTo>
                <a:lnTo>
                  <a:pt x="21335" y="323088"/>
                </a:lnTo>
                <a:lnTo>
                  <a:pt x="18287" y="323088"/>
                </a:lnTo>
                <a:lnTo>
                  <a:pt x="18287" y="67056"/>
                </a:lnTo>
                <a:lnTo>
                  <a:pt x="21335" y="57912"/>
                </a:lnTo>
                <a:lnTo>
                  <a:pt x="27431" y="45720"/>
                </a:lnTo>
                <a:lnTo>
                  <a:pt x="45720" y="27432"/>
                </a:lnTo>
                <a:lnTo>
                  <a:pt x="51815" y="24384"/>
                </a:lnTo>
                <a:lnTo>
                  <a:pt x="60959" y="21336"/>
                </a:lnTo>
                <a:lnTo>
                  <a:pt x="71276" y="21336"/>
                </a:lnTo>
                <a:lnTo>
                  <a:pt x="76200" y="0"/>
                </a:lnTo>
                <a:lnTo>
                  <a:pt x="64007" y="3048"/>
                </a:lnTo>
                <a:lnTo>
                  <a:pt x="57911" y="3048"/>
                </a:lnTo>
                <a:lnTo>
                  <a:pt x="48767" y="6096"/>
                </a:lnTo>
                <a:lnTo>
                  <a:pt x="45720" y="6096"/>
                </a:lnTo>
                <a:lnTo>
                  <a:pt x="45720" y="9144"/>
                </a:lnTo>
                <a:lnTo>
                  <a:pt x="36575" y="12192"/>
                </a:lnTo>
                <a:lnTo>
                  <a:pt x="33527" y="15239"/>
                </a:lnTo>
                <a:lnTo>
                  <a:pt x="30479" y="15239"/>
                </a:lnTo>
                <a:lnTo>
                  <a:pt x="24383" y="24384"/>
                </a:lnTo>
                <a:lnTo>
                  <a:pt x="21335" y="24384"/>
                </a:lnTo>
                <a:lnTo>
                  <a:pt x="15239" y="33527"/>
                </a:lnTo>
                <a:lnTo>
                  <a:pt x="12191" y="33527"/>
                </a:lnTo>
                <a:lnTo>
                  <a:pt x="12191" y="36575"/>
                </a:lnTo>
                <a:lnTo>
                  <a:pt x="6096" y="45720"/>
                </a:lnTo>
                <a:lnTo>
                  <a:pt x="6096" y="48768"/>
                </a:lnTo>
                <a:lnTo>
                  <a:pt x="0" y="60960"/>
                </a:lnTo>
                <a:lnTo>
                  <a:pt x="0" y="329184"/>
                </a:lnTo>
                <a:lnTo>
                  <a:pt x="6096" y="338327"/>
                </a:lnTo>
                <a:lnTo>
                  <a:pt x="6096" y="344424"/>
                </a:lnTo>
                <a:lnTo>
                  <a:pt x="12191" y="353568"/>
                </a:lnTo>
                <a:lnTo>
                  <a:pt x="12191" y="356616"/>
                </a:lnTo>
                <a:lnTo>
                  <a:pt x="15239" y="356616"/>
                </a:lnTo>
                <a:lnTo>
                  <a:pt x="21335" y="365760"/>
                </a:lnTo>
                <a:lnTo>
                  <a:pt x="24383" y="365760"/>
                </a:lnTo>
                <a:lnTo>
                  <a:pt x="30479" y="374904"/>
                </a:lnTo>
                <a:lnTo>
                  <a:pt x="33527" y="374904"/>
                </a:lnTo>
                <a:lnTo>
                  <a:pt x="36575" y="377951"/>
                </a:lnTo>
                <a:lnTo>
                  <a:pt x="45720" y="381000"/>
                </a:lnTo>
                <a:lnTo>
                  <a:pt x="45720" y="384048"/>
                </a:lnTo>
                <a:lnTo>
                  <a:pt x="48767" y="384048"/>
                </a:lnTo>
                <a:lnTo>
                  <a:pt x="57911" y="387096"/>
                </a:lnTo>
                <a:lnTo>
                  <a:pt x="64007" y="387096"/>
                </a:lnTo>
                <a:lnTo>
                  <a:pt x="65785" y="365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6" name="object 86"/>
          <p:cNvSpPr/>
          <p:nvPr/>
        </p:nvSpPr>
        <p:spPr>
          <a:xfrm>
            <a:off x="8242151" y="2786230"/>
            <a:ext cx="1691640" cy="344245"/>
          </a:xfrm>
          <a:custGeom>
            <a:avLst/>
            <a:gdLst/>
            <a:ahLst/>
            <a:cxnLst/>
            <a:rect l="l" t="t" r="r" b="b"/>
            <a:pathLst>
              <a:path w="1917192" h="390144">
                <a:moveTo>
                  <a:pt x="1853184" y="387096"/>
                </a:moveTo>
                <a:lnTo>
                  <a:pt x="1856231" y="387096"/>
                </a:lnTo>
                <a:lnTo>
                  <a:pt x="1868424" y="384048"/>
                </a:lnTo>
                <a:lnTo>
                  <a:pt x="1868424" y="381000"/>
                </a:lnTo>
                <a:lnTo>
                  <a:pt x="1871472" y="381000"/>
                </a:lnTo>
                <a:lnTo>
                  <a:pt x="1880616" y="377951"/>
                </a:lnTo>
                <a:lnTo>
                  <a:pt x="1880616" y="374904"/>
                </a:lnTo>
                <a:lnTo>
                  <a:pt x="1883664" y="374904"/>
                </a:lnTo>
                <a:lnTo>
                  <a:pt x="1892807" y="365760"/>
                </a:lnTo>
                <a:lnTo>
                  <a:pt x="1895855" y="365760"/>
                </a:lnTo>
                <a:lnTo>
                  <a:pt x="1901952" y="356616"/>
                </a:lnTo>
                <a:lnTo>
                  <a:pt x="1905000" y="353568"/>
                </a:lnTo>
                <a:lnTo>
                  <a:pt x="1911096" y="344424"/>
                </a:lnTo>
                <a:lnTo>
                  <a:pt x="1911096" y="338327"/>
                </a:lnTo>
                <a:lnTo>
                  <a:pt x="1914144" y="329184"/>
                </a:lnTo>
                <a:lnTo>
                  <a:pt x="1914144" y="326136"/>
                </a:lnTo>
                <a:lnTo>
                  <a:pt x="1917192" y="310896"/>
                </a:lnTo>
                <a:lnTo>
                  <a:pt x="1917192" y="76200"/>
                </a:lnTo>
                <a:lnTo>
                  <a:pt x="1914144" y="64008"/>
                </a:lnTo>
                <a:lnTo>
                  <a:pt x="1914144" y="60960"/>
                </a:lnTo>
                <a:lnTo>
                  <a:pt x="1911096" y="48768"/>
                </a:lnTo>
                <a:lnTo>
                  <a:pt x="1911096" y="45720"/>
                </a:lnTo>
                <a:lnTo>
                  <a:pt x="1905000" y="36575"/>
                </a:lnTo>
                <a:lnTo>
                  <a:pt x="1901952" y="33527"/>
                </a:lnTo>
                <a:lnTo>
                  <a:pt x="1895855" y="24384"/>
                </a:lnTo>
                <a:lnTo>
                  <a:pt x="1892807" y="24384"/>
                </a:lnTo>
                <a:lnTo>
                  <a:pt x="1883664" y="15239"/>
                </a:lnTo>
                <a:lnTo>
                  <a:pt x="1880616" y="15239"/>
                </a:lnTo>
                <a:lnTo>
                  <a:pt x="1880616" y="12192"/>
                </a:lnTo>
                <a:lnTo>
                  <a:pt x="1871472" y="9144"/>
                </a:lnTo>
                <a:lnTo>
                  <a:pt x="1868424" y="9144"/>
                </a:lnTo>
                <a:lnTo>
                  <a:pt x="1868424" y="6096"/>
                </a:lnTo>
                <a:lnTo>
                  <a:pt x="1856231" y="3048"/>
                </a:lnTo>
                <a:lnTo>
                  <a:pt x="1853184" y="3048"/>
                </a:lnTo>
                <a:lnTo>
                  <a:pt x="1837944" y="0"/>
                </a:lnTo>
                <a:lnTo>
                  <a:pt x="15240" y="0"/>
                </a:lnTo>
                <a:lnTo>
                  <a:pt x="10316" y="21336"/>
                </a:lnTo>
                <a:lnTo>
                  <a:pt x="1853184" y="21336"/>
                </a:lnTo>
                <a:lnTo>
                  <a:pt x="1862327" y="24384"/>
                </a:lnTo>
                <a:lnTo>
                  <a:pt x="1874520" y="30480"/>
                </a:lnTo>
                <a:lnTo>
                  <a:pt x="1886712" y="42672"/>
                </a:lnTo>
                <a:lnTo>
                  <a:pt x="1886712" y="48768"/>
                </a:lnTo>
                <a:lnTo>
                  <a:pt x="1889760" y="48768"/>
                </a:lnTo>
                <a:lnTo>
                  <a:pt x="1892807" y="51816"/>
                </a:lnTo>
                <a:lnTo>
                  <a:pt x="1892807" y="60960"/>
                </a:lnTo>
                <a:lnTo>
                  <a:pt x="1895855" y="60960"/>
                </a:lnTo>
                <a:lnTo>
                  <a:pt x="1895855" y="76200"/>
                </a:lnTo>
                <a:lnTo>
                  <a:pt x="1898903" y="76200"/>
                </a:lnTo>
                <a:lnTo>
                  <a:pt x="1895855" y="313944"/>
                </a:lnTo>
                <a:lnTo>
                  <a:pt x="1892807" y="329184"/>
                </a:lnTo>
                <a:lnTo>
                  <a:pt x="1889760" y="338327"/>
                </a:lnTo>
                <a:lnTo>
                  <a:pt x="1886712" y="344424"/>
                </a:lnTo>
                <a:lnTo>
                  <a:pt x="1874520" y="356616"/>
                </a:lnTo>
                <a:lnTo>
                  <a:pt x="1856231" y="365760"/>
                </a:lnTo>
                <a:lnTo>
                  <a:pt x="1856231" y="368808"/>
                </a:lnTo>
                <a:lnTo>
                  <a:pt x="4825" y="365767"/>
                </a:lnTo>
                <a:lnTo>
                  <a:pt x="3048" y="387096"/>
                </a:lnTo>
                <a:lnTo>
                  <a:pt x="15240" y="390144"/>
                </a:lnTo>
                <a:lnTo>
                  <a:pt x="1840992" y="390144"/>
                </a:lnTo>
                <a:lnTo>
                  <a:pt x="1853184" y="387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7" name="object 87"/>
          <p:cNvSpPr/>
          <p:nvPr/>
        </p:nvSpPr>
        <p:spPr>
          <a:xfrm>
            <a:off x="8204499" y="2805056"/>
            <a:ext cx="1710465" cy="306593"/>
          </a:xfrm>
          <a:custGeom>
            <a:avLst/>
            <a:gdLst/>
            <a:ahLst/>
            <a:cxnLst/>
            <a:rect l="l" t="t" r="r" b="b"/>
            <a:pathLst>
              <a:path w="1938527" h="347472">
                <a:moveTo>
                  <a:pt x="1880616" y="0"/>
                </a:moveTo>
                <a:lnTo>
                  <a:pt x="57912" y="0"/>
                </a:lnTo>
                <a:lnTo>
                  <a:pt x="51600" y="349"/>
                </a:lnTo>
                <a:lnTo>
                  <a:pt x="15355" y="18591"/>
                </a:lnTo>
                <a:lnTo>
                  <a:pt x="0" y="57912"/>
                </a:lnTo>
                <a:lnTo>
                  <a:pt x="0" y="289560"/>
                </a:lnTo>
                <a:lnTo>
                  <a:pt x="19807" y="333175"/>
                </a:lnTo>
                <a:lnTo>
                  <a:pt x="57912" y="347472"/>
                </a:lnTo>
                <a:lnTo>
                  <a:pt x="1880616" y="347472"/>
                </a:lnTo>
                <a:lnTo>
                  <a:pt x="1924231" y="328880"/>
                </a:lnTo>
                <a:lnTo>
                  <a:pt x="1938527" y="289560"/>
                </a:lnTo>
                <a:lnTo>
                  <a:pt x="1938527" y="57912"/>
                </a:lnTo>
                <a:lnTo>
                  <a:pt x="1919936" y="14296"/>
                </a:lnTo>
                <a:lnTo>
                  <a:pt x="1880616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8" name="object 88"/>
          <p:cNvSpPr/>
          <p:nvPr/>
        </p:nvSpPr>
        <p:spPr>
          <a:xfrm>
            <a:off x="8188363" y="2786231"/>
            <a:ext cx="67235" cy="341555"/>
          </a:xfrm>
          <a:custGeom>
            <a:avLst/>
            <a:gdLst/>
            <a:ahLst/>
            <a:cxnLst/>
            <a:rect l="l" t="t" r="r" b="b"/>
            <a:pathLst>
              <a:path w="76200" h="387096">
                <a:moveTo>
                  <a:pt x="15239" y="356616"/>
                </a:moveTo>
                <a:lnTo>
                  <a:pt x="21335" y="365760"/>
                </a:lnTo>
                <a:lnTo>
                  <a:pt x="24383" y="365760"/>
                </a:lnTo>
                <a:lnTo>
                  <a:pt x="30479" y="374904"/>
                </a:lnTo>
                <a:lnTo>
                  <a:pt x="33527" y="374904"/>
                </a:lnTo>
                <a:lnTo>
                  <a:pt x="36575" y="377951"/>
                </a:lnTo>
                <a:lnTo>
                  <a:pt x="45720" y="381000"/>
                </a:lnTo>
                <a:lnTo>
                  <a:pt x="45720" y="384048"/>
                </a:lnTo>
                <a:lnTo>
                  <a:pt x="48767" y="384048"/>
                </a:lnTo>
                <a:lnTo>
                  <a:pt x="57911" y="387096"/>
                </a:lnTo>
                <a:lnTo>
                  <a:pt x="64007" y="387096"/>
                </a:lnTo>
                <a:lnTo>
                  <a:pt x="67055" y="350520"/>
                </a:lnTo>
                <a:lnTo>
                  <a:pt x="70103" y="350520"/>
                </a:lnTo>
                <a:lnTo>
                  <a:pt x="60959" y="347472"/>
                </a:lnTo>
                <a:lnTo>
                  <a:pt x="64007" y="347472"/>
                </a:lnTo>
                <a:lnTo>
                  <a:pt x="51815" y="344424"/>
                </a:lnTo>
                <a:lnTo>
                  <a:pt x="57911" y="344424"/>
                </a:lnTo>
                <a:lnTo>
                  <a:pt x="48767" y="338327"/>
                </a:lnTo>
                <a:lnTo>
                  <a:pt x="48767" y="341375"/>
                </a:lnTo>
                <a:lnTo>
                  <a:pt x="42672" y="332232"/>
                </a:lnTo>
                <a:lnTo>
                  <a:pt x="45720" y="335280"/>
                </a:lnTo>
                <a:lnTo>
                  <a:pt x="39624" y="326136"/>
                </a:lnTo>
                <a:lnTo>
                  <a:pt x="39624" y="329184"/>
                </a:lnTo>
                <a:lnTo>
                  <a:pt x="36575" y="316992"/>
                </a:lnTo>
                <a:lnTo>
                  <a:pt x="39624" y="320039"/>
                </a:lnTo>
                <a:lnTo>
                  <a:pt x="36575" y="310896"/>
                </a:lnTo>
                <a:lnTo>
                  <a:pt x="36575" y="79248"/>
                </a:lnTo>
                <a:lnTo>
                  <a:pt x="39624" y="70104"/>
                </a:lnTo>
                <a:lnTo>
                  <a:pt x="36575" y="73151"/>
                </a:lnTo>
                <a:lnTo>
                  <a:pt x="42672" y="60960"/>
                </a:lnTo>
                <a:lnTo>
                  <a:pt x="39624" y="64008"/>
                </a:lnTo>
                <a:lnTo>
                  <a:pt x="45720" y="54863"/>
                </a:lnTo>
                <a:lnTo>
                  <a:pt x="42672" y="57912"/>
                </a:lnTo>
                <a:lnTo>
                  <a:pt x="48767" y="48768"/>
                </a:lnTo>
                <a:lnTo>
                  <a:pt x="48767" y="51816"/>
                </a:lnTo>
                <a:lnTo>
                  <a:pt x="57911" y="45720"/>
                </a:lnTo>
                <a:lnTo>
                  <a:pt x="51815" y="45720"/>
                </a:lnTo>
                <a:lnTo>
                  <a:pt x="64007" y="42672"/>
                </a:lnTo>
                <a:lnTo>
                  <a:pt x="60959" y="42672"/>
                </a:lnTo>
                <a:lnTo>
                  <a:pt x="67055" y="39624"/>
                </a:lnTo>
                <a:lnTo>
                  <a:pt x="76200" y="0"/>
                </a:lnTo>
                <a:lnTo>
                  <a:pt x="64007" y="3048"/>
                </a:lnTo>
                <a:lnTo>
                  <a:pt x="57911" y="3048"/>
                </a:lnTo>
                <a:lnTo>
                  <a:pt x="48767" y="6096"/>
                </a:lnTo>
                <a:lnTo>
                  <a:pt x="45720" y="6096"/>
                </a:lnTo>
                <a:lnTo>
                  <a:pt x="45720" y="9144"/>
                </a:lnTo>
                <a:lnTo>
                  <a:pt x="36575" y="12192"/>
                </a:lnTo>
                <a:lnTo>
                  <a:pt x="33527" y="15239"/>
                </a:lnTo>
                <a:lnTo>
                  <a:pt x="30479" y="15239"/>
                </a:lnTo>
                <a:lnTo>
                  <a:pt x="24383" y="24384"/>
                </a:lnTo>
                <a:lnTo>
                  <a:pt x="21335" y="24384"/>
                </a:lnTo>
                <a:lnTo>
                  <a:pt x="15239" y="33527"/>
                </a:lnTo>
                <a:lnTo>
                  <a:pt x="12191" y="33527"/>
                </a:lnTo>
                <a:lnTo>
                  <a:pt x="12191" y="36575"/>
                </a:lnTo>
                <a:lnTo>
                  <a:pt x="6096" y="45720"/>
                </a:lnTo>
                <a:lnTo>
                  <a:pt x="6096" y="48768"/>
                </a:lnTo>
                <a:lnTo>
                  <a:pt x="0" y="60960"/>
                </a:lnTo>
                <a:lnTo>
                  <a:pt x="0" y="329184"/>
                </a:lnTo>
                <a:lnTo>
                  <a:pt x="6096" y="338327"/>
                </a:lnTo>
                <a:lnTo>
                  <a:pt x="6096" y="344424"/>
                </a:lnTo>
                <a:lnTo>
                  <a:pt x="12191" y="353568"/>
                </a:lnTo>
                <a:lnTo>
                  <a:pt x="12191" y="356616"/>
                </a:lnTo>
                <a:lnTo>
                  <a:pt x="15239" y="356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8242151" y="2786230"/>
            <a:ext cx="1691640" cy="344245"/>
          </a:xfrm>
          <a:custGeom>
            <a:avLst/>
            <a:gdLst/>
            <a:ahLst/>
            <a:cxnLst/>
            <a:rect l="l" t="t" r="r" b="b"/>
            <a:pathLst>
              <a:path w="1917192" h="390144">
                <a:moveTo>
                  <a:pt x="1880616" y="12192"/>
                </a:moveTo>
                <a:lnTo>
                  <a:pt x="1871472" y="9144"/>
                </a:lnTo>
                <a:lnTo>
                  <a:pt x="1868424" y="9144"/>
                </a:lnTo>
                <a:lnTo>
                  <a:pt x="1868424" y="6096"/>
                </a:lnTo>
                <a:lnTo>
                  <a:pt x="1856231" y="3048"/>
                </a:lnTo>
                <a:lnTo>
                  <a:pt x="1853184" y="3048"/>
                </a:lnTo>
                <a:lnTo>
                  <a:pt x="1837944" y="0"/>
                </a:lnTo>
                <a:lnTo>
                  <a:pt x="15240" y="0"/>
                </a:lnTo>
                <a:lnTo>
                  <a:pt x="6096" y="39624"/>
                </a:lnTo>
                <a:lnTo>
                  <a:pt x="0" y="42672"/>
                </a:lnTo>
                <a:lnTo>
                  <a:pt x="9144" y="39624"/>
                </a:lnTo>
                <a:lnTo>
                  <a:pt x="1850136" y="39624"/>
                </a:lnTo>
                <a:lnTo>
                  <a:pt x="1856231" y="42672"/>
                </a:lnTo>
                <a:lnTo>
                  <a:pt x="1853184" y="42672"/>
                </a:lnTo>
                <a:lnTo>
                  <a:pt x="1862327" y="45720"/>
                </a:lnTo>
                <a:lnTo>
                  <a:pt x="1859279" y="45720"/>
                </a:lnTo>
                <a:lnTo>
                  <a:pt x="1868424" y="51816"/>
                </a:lnTo>
                <a:lnTo>
                  <a:pt x="1865376" y="48768"/>
                </a:lnTo>
                <a:lnTo>
                  <a:pt x="1871472" y="54863"/>
                </a:lnTo>
                <a:lnTo>
                  <a:pt x="1874520" y="57912"/>
                </a:lnTo>
                <a:lnTo>
                  <a:pt x="1877568" y="64008"/>
                </a:lnTo>
                <a:lnTo>
                  <a:pt x="1877568" y="70104"/>
                </a:lnTo>
                <a:lnTo>
                  <a:pt x="1877568" y="64008"/>
                </a:lnTo>
                <a:lnTo>
                  <a:pt x="1874520" y="60960"/>
                </a:lnTo>
                <a:lnTo>
                  <a:pt x="1877568" y="73151"/>
                </a:lnTo>
                <a:lnTo>
                  <a:pt x="1877568" y="320039"/>
                </a:lnTo>
                <a:lnTo>
                  <a:pt x="1877568" y="316992"/>
                </a:lnTo>
                <a:lnTo>
                  <a:pt x="1874520" y="329184"/>
                </a:lnTo>
                <a:lnTo>
                  <a:pt x="1877568" y="326136"/>
                </a:lnTo>
                <a:lnTo>
                  <a:pt x="1871472" y="335279"/>
                </a:lnTo>
                <a:lnTo>
                  <a:pt x="1874520" y="332232"/>
                </a:lnTo>
                <a:lnTo>
                  <a:pt x="1871472" y="335280"/>
                </a:lnTo>
                <a:lnTo>
                  <a:pt x="1865376" y="341375"/>
                </a:lnTo>
                <a:lnTo>
                  <a:pt x="1868424" y="338327"/>
                </a:lnTo>
                <a:lnTo>
                  <a:pt x="1859279" y="344424"/>
                </a:lnTo>
                <a:lnTo>
                  <a:pt x="1862327" y="344424"/>
                </a:lnTo>
                <a:lnTo>
                  <a:pt x="1853184" y="347472"/>
                </a:lnTo>
                <a:lnTo>
                  <a:pt x="1856231" y="347472"/>
                </a:lnTo>
                <a:lnTo>
                  <a:pt x="1850136" y="350520"/>
                </a:lnTo>
                <a:lnTo>
                  <a:pt x="1856231" y="347472"/>
                </a:lnTo>
                <a:lnTo>
                  <a:pt x="1844040" y="350520"/>
                </a:lnTo>
                <a:lnTo>
                  <a:pt x="6096" y="350520"/>
                </a:lnTo>
                <a:lnTo>
                  <a:pt x="3048" y="387096"/>
                </a:lnTo>
                <a:lnTo>
                  <a:pt x="15240" y="390144"/>
                </a:lnTo>
                <a:lnTo>
                  <a:pt x="1840992" y="390144"/>
                </a:lnTo>
                <a:lnTo>
                  <a:pt x="1853184" y="387096"/>
                </a:lnTo>
                <a:lnTo>
                  <a:pt x="1856231" y="387096"/>
                </a:lnTo>
                <a:lnTo>
                  <a:pt x="1868424" y="384048"/>
                </a:lnTo>
                <a:lnTo>
                  <a:pt x="1868424" y="381000"/>
                </a:lnTo>
                <a:lnTo>
                  <a:pt x="1871472" y="381000"/>
                </a:lnTo>
                <a:lnTo>
                  <a:pt x="1880616" y="377951"/>
                </a:lnTo>
                <a:lnTo>
                  <a:pt x="1880616" y="374904"/>
                </a:lnTo>
                <a:lnTo>
                  <a:pt x="1883664" y="374904"/>
                </a:lnTo>
                <a:lnTo>
                  <a:pt x="1892807" y="365760"/>
                </a:lnTo>
                <a:lnTo>
                  <a:pt x="1895855" y="365760"/>
                </a:lnTo>
                <a:lnTo>
                  <a:pt x="1901952" y="356616"/>
                </a:lnTo>
                <a:lnTo>
                  <a:pt x="1905000" y="353568"/>
                </a:lnTo>
                <a:lnTo>
                  <a:pt x="1911096" y="344424"/>
                </a:lnTo>
                <a:lnTo>
                  <a:pt x="1911096" y="338327"/>
                </a:lnTo>
                <a:lnTo>
                  <a:pt x="1914144" y="329184"/>
                </a:lnTo>
                <a:lnTo>
                  <a:pt x="1914144" y="326136"/>
                </a:lnTo>
                <a:lnTo>
                  <a:pt x="1917192" y="310896"/>
                </a:lnTo>
                <a:lnTo>
                  <a:pt x="1917192" y="76200"/>
                </a:lnTo>
                <a:lnTo>
                  <a:pt x="1914144" y="64008"/>
                </a:lnTo>
                <a:lnTo>
                  <a:pt x="1914144" y="60960"/>
                </a:lnTo>
                <a:lnTo>
                  <a:pt x="1911096" y="48768"/>
                </a:lnTo>
                <a:lnTo>
                  <a:pt x="1911096" y="45720"/>
                </a:lnTo>
                <a:lnTo>
                  <a:pt x="1905000" y="36575"/>
                </a:lnTo>
                <a:lnTo>
                  <a:pt x="1901952" y="33527"/>
                </a:lnTo>
                <a:lnTo>
                  <a:pt x="1895855" y="24384"/>
                </a:lnTo>
                <a:lnTo>
                  <a:pt x="1892807" y="24384"/>
                </a:lnTo>
                <a:lnTo>
                  <a:pt x="1883664" y="15239"/>
                </a:lnTo>
                <a:lnTo>
                  <a:pt x="1880616" y="15239"/>
                </a:lnTo>
                <a:lnTo>
                  <a:pt x="1880616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9893449" y="2834639"/>
            <a:ext cx="5379" cy="8068"/>
          </a:xfrm>
          <a:custGeom>
            <a:avLst/>
            <a:gdLst/>
            <a:ahLst/>
            <a:cxnLst/>
            <a:rect l="l" t="t" r="r" b="b"/>
            <a:pathLst>
              <a:path w="6096" h="9144">
                <a:moveTo>
                  <a:pt x="6096" y="9144"/>
                </a:moveTo>
                <a:lnTo>
                  <a:pt x="3048" y="3048"/>
                </a:lnTo>
                <a:lnTo>
                  <a:pt x="0" y="0"/>
                </a:lnTo>
                <a:lnTo>
                  <a:pt x="6096" y="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9869245" y="2821193"/>
            <a:ext cx="10757" cy="2689"/>
          </a:xfrm>
          <a:custGeom>
            <a:avLst/>
            <a:gdLst/>
            <a:ahLst/>
            <a:cxnLst/>
            <a:rect l="l" t="t" r="r" b="b"/>
            <a:pathLst>
              <a:path w="12191" h="3048">
                <a:moveTo>
                  <a:pt x="12191" y="3048"/>
                </a:moveTo>
                <a:lnTo>
                  <a:pt x="6096" y="0"/>
                </a:lnTo>
                <a:lnTo>
                  <a:pt x="0" y="0"/>
                </a:lnTo>
                <a:lnTo>
                  <a:pt x="1219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8201809" y="2474260"/>
            <a:ext cx="1713155" cy="263561"/>
          </a:xfrm>
          <a:custGeom>
            <a:avLst/>
            <a:gdLst/>
            <a:ahLst/>
            <a:cxnLst/>
            <a:rect l="l" t="t" r="r" b="b"/>
            <a:pathLst>
              <a:path w="1941576" h="298703">
                <a:moveTo>
                  <a:pt x="1914497" y="293216"/>
                </a:moveTo>
                <a:lnTo>
                  <a:pt x="1925564" y="285055"/>
                </a:lnTo>
                <a:lnTo>
                  <a:pt x="1928513" y="281286"/>
                </a:lnTo>
                <a:lnTo>
                  <a:pt x="1923288" y="286512"/>
                </a:lnTo>
                <a:lnTo>
                  <a:pt x="1911096" y="292607"/>
                </a:lnTo>
                <a:lnTo>
                  <a:pt x="1901952" y="295655"/>
                </a:lnTo>
                <a:lnTo>
                  <a:pt x="1901952" y="297697"/>
                </a:lnTo>
                <a:lnTo>
                  <a:pt x="1914497" y="293216"/>
                </a:lnTo>
                <a:close/>
              </a:path>
              <a:path w="1941576" h="298703">
                <a:moveTo>
                  <a:pt x="1892962" y="298689"/>
                </a:moveTo>
                <a:lnTo>
                  <a:pt x="39624" y="295655"/>
                </a:lnTo>
                <a:lnTo>
                  <a:pt x="30480" y="292607"/>
                </a:lnTo>
                <a:lnTo>
                  <a:pt x="18288" y="286512"/>
                </a:lnTo>
                <a:lnTo>
                  <a:pt x="11453" y="279677"/>
                </a:lnTo>
                <a:lnTo>
                  <a:pt x="12285" y="281006"/>
                </a:lnTo>
                <a:lnTo>
                  <a:pt x="22415" y="290353"/>
                </a:lnTo>
                <a:lnTo>
                  <a:pt x="34748" y="296495"/>
                </a:lnTo>
                <a:lnTo>
                  <a:pt x="48768" y="298703"/>
                </a:lnTo>
                <a:lnTo>
                  <a:pt x="1892808" y="298703"/>
                </a:lnTo>
                <a:lnTo>
                  <a:pt x="1892962" y="298689"/>
                </a:lnTo>
                <a:close/>
              </a:path>
              <a:path w="1941576" h="298703">
                <a:moveTo>
                  <a:pt x="1934113" y="274128"/>
                </a:moveTo>
                <a:lnTo>
                  <a:pt x="1934462" y="273306"/>
                </a:lnTo>
                <a:lnTo>
                  <a:pt x="1933942" y="274347"/>
                </a:lnTo>
                <a:lnTo>
                  <a:pt x="1934113" y="274128"/>
                </a:lnTo>
                <a:close/>
              </a:path>
              <a:path w="1941576" h="298703">
                <a:moveTo>
                  <a:pt x="3048" y="262127"/>
                </a:moveTo>
                <a:lnTo>
                  <a:pt x="2719" y="262127"/>
                </a:lnTo>
                <a:lnTo>
                  <a:pt x="3048" y="263199"/>
                </a:lnTo>
                <a:lnTo>
                  <a:pt x="3048" y="262127"/>
                </a:lnTo>
                <a:close/>
              </a:path>
              <a:path w="1941576" h="298703">
                <a:moveTo>
                  <a:pt x="1939623" y="261163"/>
                </a:moveTo>
                <a:lnTo>
                  <a:pt x="1940257" y="256527"/>
                </a:lnTo>
                <a:lnTo>
                  <a:pt x="1939069" y="262466"/>
                </a:lnTo>
                <a:lnTo>
                  <a:pt x="1939623" y="261163"/>
                </a:lnTo>
                <a:close/>
              </a:path>
              <a:path w="1941576" h="298703">
                <a:moveTo>
                  <a:pt x="1938527" y="32699"/>
                </a:moveTo>
                <a:lnTo>
                  <a:pt x="1938527" y="33527"/>
                </a:lnTo>
                <a:lnTo>
                  <a:pt x="1938755" y="33527"/>
                </a:lnTo>
                <a:lnTo>
                  <a:pt x="1938527" y="32699"/>
                </a:lnTo>
                <a:close/>
              </a:path>
              <a:path w="1941576" h="298703">
                <a:moveTo>
                  <a:pt x="1930120" y="16964"/>
                </a:moveTo>
                <a:lnTo>
                  <a:pt x="1929384" y="16314"/>
                </a:lnTo>
                <a:lnTo>
                  <a:pt x="1929384" y="18287"/>
                </a:lnTo>
                <a:lnTo>
                  <a:pt x="1930947" y="18287"/>
                </a:lnTo>
                <a:lnTo>
                  <a:pt x="1930120" y="1696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8234082" y="2458123"/>
            <a:ext cx="8068" cy="32272"/>
          </a:xfrm>
          <a:custGeom>
            <a:avLst/>
            <a:gdLst/>
            <a:ahLst/>
            <a:cxnLst/>
            <a:rect l="l" t="t" r="r" b="b"/>
            <a:pathLst>
              <a:path w="9144" h="36575">
                <a:moveTo>
                  <a:pt x="9144" y="0"/>
                </a:moveTo>
                <a:lnTo>
                  <a:pt x="0" y="0"/>
                </a:lnTo>
                <a:lnTo>
                  <a:pt x="1524" y="18287"/>
                </a:lnTo>
                <a:lnTo>
                  <a:pt x="6096" y="18287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4" name="object 94"/>
          <p:cNvSpPr/>
          <p:nvPr/>
        </p:nvSpPr>
        <p:spPr>
          <a:xfrm>
            <a:off x="8182984" y="2463500"/>
            <a:ext cx="40341" cy="285078"/>
          </a:xfrm>
          <a:custGeom>
            <a:avLst/>
            <a:gdLst/>
            <a:ahLst/>
            <a:cxnLst/>
            <a:rect l="l" t="t" r="r" b="b"/>
            <a:pathLst>
              <a:path w="45720" h="323088">
                <a:moveTo>
                  <a:pt x="42672" y="300228"/>
                </a:moveTo>
                <a:lnTo>
                  <a:pt x="39624" y="298704"/>
                </a:lnTo>
                <a:lnTo>
                  <a:pt x="30479" y="289560"/>
                </a:lnTo>
                <a:lnTo>
                  <a:pt x="27431" y="289560"/>
                </a:lnTo>
                <a:lnTo>
                  <a:pt x="27431" y="283464"/>
                </a:lnTo>
                <a:lnTo>
                  <a:pt x="24383" y="283464"/>
                </a:lnTo>
                <a:lnTo>
                  <a:pt x="24383" y="274320"/>
                </a:lnTo>
                <a:lnTo>
                  <a:pt x="21335" y="274320"/>
                </a:lnTo>
                <a:lnTo>
                  <a:pt x="21335" y="45720"/>
                </a:lnTo>
                <a:lnTo>
                  <a:pt x="27431" y="33528"/>
                </a:lnTo>
                <a:lnTo>
                  <a:pt x="42672" y="18287"/>
                </a:lnTo>
                <a:lnTo>
                  <a:pt x="42672" y="0"/>
                </a:lnTo>
                <a:lnTo>
                  <a:pt x="33527" y="3048"/>
                </a:lnTo>
                <a:lnTo>
                  <a:pt x="30479" y="3048"/>
                </a:lnTo>
                <a:lnTo>
                  <a:pt x="30479" y="6096"/>
                </a:lnTo>
                <a:lnTo>
                  <a:pt x="21335" y="12192"/>
                </a:lnTo>
                <a:lnTo>
                  <a:pt x="21335" y="15240"/>
                </a:lnTo>
                <a:lnTo>
                  <a:pt x="15240" y="21336"/>
                </a:lnTo>
                <a:lnTo>
                  <a:pt x="12192" y="21336"/>
                </a:lnTo>
                <a:lnTo>
                  <a:pt x="12192" y="24384"/>
                </a:lnTo>
                <a:lnTo>
                  <a:pt x="6096" y="33528"/>
                </a:lnTo>
                <a:lnTo>
                  <a:pt x="6096" y="36576"/>
                </a:lnTo>
                <a:lnTo>
                  <a:pt x="3048" y="45720"/>
                </a:lnTo>
                <a:lnTo>
                  <a:pt x="3048" y="48768"/>
                </a:lnTo>
                <a:lnTo>
                  <a:pt x="0" y="60960"/>
                </a:lnTo>
                <a:lnTo>
                  <a:pt x="0" y="262128"/>
                </a:lnTo>
                <a:lnTo>
                  <a:pt x="3048" y="271272"/>
                </a:lnTo>
                <a:lnTo>
                  <a:pt x="3048" y="277368"/>
                </a:lnTo>
                <a:lnTo>
                  <a:pt x="6096" y="286512"/>
                </a:lnTo>
                <a:lnTo>
                  <a:pt x="6096" y="289560"/>
                </a:lnTo>
                <a:lnTo>
                  <a:pt x="12192" y="298704"/>
                </a:lnTo>
                <a:lnTo>
                  <a:pt x="15240" y="298704"/>
                </a:lnTo>
                <a:lnTo>
                  <a:pt x="21335" y="307848"/>
                </a:lnTo>
                <a:lnTo>
                  <a:pt x="21335" y="310896"/>
                </a:lnTo>
                <a:lnTo>
                  <a:pt x="24383" y="310896"/>
                </a:lnTo>
                <a:lnTo>
                  <a:pt x="30479" y="316992"/>
                </a:lnTo>
                <a:lnTo>
                  <a:pt x="33527" y="316992"/>
                </a:lnTo>
                <a:lnTo>
                  <a:pt x="42672" y="323088"/>
                </a:lnTo>
                <a:lnTo>
                  <a:pt x="42672" y="300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8220636" y="2708238"/>
            <a:ext cx="1664745" cy="45719"/>
          </a:xfrm>
          <a:custGeom>
            <a:avLst/>
            <a:gdLst/>
            <a:ahLst/>
            <a:cxnLst/>
            <a:rect l="l" t="t" r="r" b="b"/>
            <a:pathLst>
              <a:path w="1886711" h="51815">
                <a:moveTo>
                  <a:pt x="1881987" y="30022"/>
                </a:moveTo>
                <a:lnTo>
                  <a:pt x="1880615" y="30479"/>
                </a:lnTo>
                <a:lnTo>
                  <a:pt x="1880615" y="33527"/>
                </a:lnTo>
                <a:lnTo>
                  <a:pt x="18287" y="30479"/>
                </a:lnTo>
                <a:lnTo>
                  <a:pt x="9144" y="27431"/>
                </a:lnTo>
                <a:lnTo>
                  <a:pt x="0" y="22859"/>
                </a:lnTo>
                <a:lnTo>
                  <a:pt x="0" y="45719"/>
                </a:lnTo>
                <a:lnTo>
                  <a:pt x="3048" y="45719"/>
                </a:lnTo>
                <a:lnTo>
                  <a:pt x="12191" y="48767"/>
                </a:lnTo>
                <a:lnTo>
                  <a:pt x="15239" y="51815"/>
                </a:lnTo>
                <a:lnTo>
                  <a:pt x="1883663" y="51815"/>
                </a:lnTo>
                <a:lnTo>
                  <a:pt x="1881987" y="30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6" name="object 96"/>
          <p:cNvSpPr/>
          <p:nvPr/>
        </p:nvSpPr>
        <p:spPr>
          <a:xfrm>
            <a:off x="8217946" y="2458123"/>
            <a:ext cx="1715845" cy="295834"/>
          </a:xfrm>
          <a:custGeom>
            <a:avLst/>
            <a:gdLst/>
            <a:ahLst/>
            <a:cxnLst/>
            <a:rect l="l" t="t" r="r" b="b"/>
            <a:pathLst>
              <a:path w="1944624" h="335279">
                <a:moveTo>
                  <a:pt x="1889759" y="332231"/>
                </a:moveTo>
                <a:lnTo>
                  <a:pt x="1901952" y="329183"/>
                </a:lnTo>
                <a:lnTo>
                  <a:pt x="1905000" y="329183"/>
                </a:lnTo>
                <a:lnTo>
                  <a:pt x="1911096" y="323088"/>
                </a:lnTo>
                <a:lnTo>
                  <a:pt x="1914144" y="323088"/>
                </a:lnTo>
                <a:lnTo>
                  <a:pt x="1923287" y="316991"/>
                </a:lnTo>
                <a:lnTo>
                  <a:pt x="1923287" y="313943"/>
                </a:lnTo>
                <a:lnTo>
                  <a:pt x="1926335" y="313943"/>
                </a:lnTo>
                <a:lnTo>
                  <a:pt x="1932431" y="304800"/>
                </a:lnTo>
                <a:lnTo>
                  <a:pt x="1938527" y="295655"/>
                </a:lnTo>
                <a:lnTo>
                  <a:pt x="1938527" y="292607"/>
                </a:lnTo>
                <a:lnTo>
                  <a:pt x="1941576" y="283463"/>
                </a:lnTo>
                <a:lnTo>
                  <a:pt x="1941576" y="277367"/>
                </a:lnTo>
                <a:lnTo>
                  <a:pt x="1944624" y="265175"/>
                </a:lnTo>
                <a:lnTo>
                  <a:pt x="1944624" y="67055"/>
                </a:lnTo>
                <a:lnTo>
                  <a:pt x="1941576" y="54863"/>
                </a:lnTo>
                <a:lnTo>
                  <a:pt x="1941576" y="51815"/>
                </a:lnTo>
                <a:lnTo>
                  <a:pt x="1938527" y="42672"/>
                </a:lnTo>
                <a:lnTo>
                  <a:pt x="1938527" y="39624"/>
                </a:lnTo>
                <a:lnTo>
                  <a:pt x="1932431" y="30479"/>
                </a:lnTo>
                <a:lnTo>
                  <a:pt x="1932431" y="27431"/>
                </a:lnTo>
                <a:lnTo>
                  <a:pt x="1926335" y="21336"/>
                </a:lnTo>
                <a:lnTo>
                  <a:pt x="1923287" y="18287"/>
                </a:lnTo>
                <a:lnTo>
                  <a:pt x="1914144" y="12191"/>
                </a:lnTo>
                <a:lnTo>
                  <a:pt x="1914144" y="9143"/>
                </a:lnTo>
                <a:lnTo>
                  <a:pt x="1911096" y="9143"/>
                </a:lnTo>
                <a:lnTo>
                  <a:pt x="1905000" y="6095"/>
                </a:lnTo>
                <a:lnTo>
                  <a:pt x="1901952" y="3048"/>
                </a:lnTo>
                <a:lnTo>
                  <a:pt x="1889759" y="0"/>
                </a:lnTo>
                <a:lnTo>
                  <a:pt x="27431" y="0"/>
                </a:lnTo>
                <a:lnTo>
                  <a:pt x="24383" y="18287"/>
                </a:lnTo>
                <a:lnTo>
                  <a:pt x="1889759" y="18287"/>
                </a:lnTo>
                <a:lnTo>
                  <a:pt x="1901952" y="24383"/>
                </a:lnTo>
                <a:lnTo>
                  <a:pt x="1905000" y="27431"/>
                </a:lnTo>
                <a:lnTo>
                  <a:pt x="1911096" y="30479"/>
                </a:lnTo>
                <a:lnTo>
                  <a:pt x="1911096" y="36575"/>
                </a:lnTo>
                <a:lnTo>
                  <a:pt x="1914144" y="36575"/>
                </a:lnTo>
                <a:lnTo>
                  <a:pt x="1920239" y="42672"/>
                </a:lnTo>
                <a:lnTo>
                  <a:pt x="1920239" y="51815"/>
                </a:lnTo>
                <a:lnTo>
                  <a:pt x="1923287" y="51815"/>
                </a:lnTo>
                <a:lnTo>
                  <a:pt x="1923287" y="67055"/>
                </a:lnTo>
                <a:lnTo>
                  <a:pt x="1926335" y="67055"/>
                </a:lnTo>
                <a:lnTo>
                  <a:pt x="1923287" y="268224"/>
                </a:lnTo>
                <a:lnTo>
                  <a:pt x="1920239" y="283463"/>
                </a:lnTo>
                <a:lnTo>
                  <a:pt x="1914144" y="295655"/>
                </a:lnTo>
                <a:lnTo>
                  <a:pt x="1905000" y="304800"/>
                </a:lnTo>
                <a:lnTo>
                  <a:pt x="1892807" y="310895"/>
                </a:lnTo>
                <a:lnTo>
                  <a:pt x="1885035" y="313486"/>
                </a:lnTo>
                <a:lnTo>
                  <a:pt x="1886711" y="335279"/>
                </a:lnTo>
                <a:lnTo>
                  <a:pt x="1889759" y="335279"/>
                </a:lnTo>
                <a:lnTo>
                  <a:pt x="1889759" y="332231"/>
                </a:lnTo>
                <a:close/>
              </a:path>
              <a:path w="1944624" h="335279">
                <a:moveTo>
                  <a:pt x="3048" y="24383"/>
                </a:moveTo>
                <a:lnTo>
                  <a:pt x="9144" y="21336"/>
                </a:lnTo>
                <a:lnTo>
                  <a:pt x="18287" y="18287"/>
                </a:lnTo>
                <a:lnTo>
                  <a:pt x="19811" y="18287"/>
                </a:lnTo>
                <a:lnTo>
                  <a:pt x="18287" y="0"/>
                </a:lnTo>
                <a:lnTo>
                  <a:pt x="15239" y="0"/>
                </a:lnTo>
                <a:lnTo>
                  <a:pt x="6096" y="3048"/>
                </a:lnTo>
                <a:lnTo>
                  <a:pt x="3048" y="3048"/>
                </a:lnTo>
                <a:lnTo>
                  <a:pt x="3048" y="24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7" name="object 97"/>
          <p:cNvSpPr/>
          <p:nvPr/>
        </p:nvSpPr>
        <p:spPr>
          <a:xfrm>
            <a:off x="8201809" y="2474260"/>
            <a:ext cx="1713155" cy="263561"/>
          </a:xfrm>
          <a:custGeom>
            <a:avLst/>
            <a:gdLst/>
            <a:ahLst/>
            <a:cxnLst/>
            <a:rect l="l" t="t" r="r" b="b"/>
            <a:pathLst>
              <a:path w="1941576" h="298703">
                <a:moveTo>
                  <a:pt x="1892808" y="0"/>
                </a:moveTo>
                <a:lnTo>
                  <a:pt x="48768" y="0"/>
                </a:lnTo>
                <a:lnTo>
                  <a:pt x="42365" y="394"/>
                </a:lnTo>
                <a:lnTo>
                  <a:pt x="7920" y="21701"/>
                </a:lnTo>
                <a:lnTo>
                  <a:pt x="0" y="48767"/>
                </a:lnTo>
                <a:lnTo>
                  <a:pt x="0" y="246887"/>
                </a:lnTo>
                <a:lnTo>
                  <a:pt x="22415" y="290353"/>
                </a:lnTo>
                <a:lnTo>
                  <a:pt x="48768" y="298703"/>
                </a:lnTo>
                <a:lnTo>
                  <a:pt x="1892808" y="298703"/>
                </a:lnTo>
                <a:lnTo>
                  <a:pt x="1934113" y="274128"/>
                </a:lnTo>
                <a:lnTo>
                  <a:pt x="1941576" y="246887"/>
                </a:lnTo>
                <a:lnTo>
                  <a:pt x="1941576" y="48767"/>
                </a:lnTo>
                <a:lnTo>
                  <a:pt x="1919874" y="7920"/>
                </a:lnTo>
                <a:lnTo>
                  <a:pt x="1892808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8" name="object 98"/>
          <p:cNvSpPr/>
          <p:nvPr/>
        </p:nvSpPr>
        <p:spPr>
          <a:xfrm>
            <a:off x="8234082" y="2458123"/>
            <a:ext cx="8068" cy="32272"/>
          </a:xfrm>
          <a:custGeom>
            <a:avLst/>
            <a:gdLst/>
            <a:ahLst/>
            <a:cxnLst/>
            <a:rect l="l" t="t" r="r" b="b"/>
            <a:pathLst>
              <a:path w="9144" h="36575">
                <a:moveTo>
                  <a:pt x="3048" y="36575"/>
                </a:moveTo>
                <a:lnTo>
                  <a:pt x="9144" y="0"/>
                </a:lnTo>
                <a:lnTo>
                  <a:pt x="0" y="0"/>
                </a:lnTo>
                <a:lnTo>
                  <a:pt x="3048" y="36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99" name="object 99"/>
          <p:cNvSpPr/>
          <p:nvPr/>
        </p:nvSpPr>
        <p:spPr>
          <a:xfrm>
            <a:off x="8182984" y="2463500"/>
            <a:ext cx="40341" cy="285078"/>
          </a:xfrm>
          <a:custGeom>
            <a:avLst/>
            <a:gdLst/>
            <a:ahLst/>
            <a:cxnLst/>
            <a:rect l="l" t="t" r="r" b="b"/>
            <a:pathLst>
              <a:path w="45720" h="323088">
                <a:moveTo>
                  <a:pt x="39624" y="271272"/>
                </a:moveTo>
                <a:lnTo>
                  <a:pt x="42672" y="274320"/>
                </a:lnTo>
                <a:lnTo>
                  <a:pt x="39624" y="265176"/>
                </a:lnTo>
                <a:lnTo>
                  <a:pt x="39624" y="268224"/>
                </a:lnTo>
                <a:lnTo>
                  <a:pt x="39624" y="51816"/>
                </a:lnTo>
                <a:lnTo>
                  <a:pt x="42672" y="45720"/>
                </a:lnTo>
                <a:lnTo>
                  <a:pt x="42672" y="0"/>
                </a:lnTo>
                <a:lnTo>
                  <a:pt x="33527" y="3048"/>
                </a:lnTo>
                <a:lnTo>
                  <a:pt x="30479" y="3048"/>
                </a:lnTo>
                <a:lnTo>
                  <a:pt x="30479" y="6096"/>
                </a:lnTo>
                <a:lnTo>
                  <a:pt x="21335" y="12192"/>
                </a:lnTo>
                <a:lnTo>
                  <a:pt x="21335" y="15240"/>
                </a:lnTo>
                <a:lnTo>
                  <a:pt x="15240" y="21336"/>
                </a:lnTo>
                <a:lnTo>
                  <a:pt x="12192" y="21336"/>
                </a:lnTo>
                <a:lnTo>
                  <a:pt x="12192" y="24384"/>
                </a:lnTo>
                <a:lnTo>
                  <a:pt x="6096" y="33528"/>
                </a:lnTo>
                <a:lnTo>
                  <a:pt x="6096" y="36576"/>
                </a:lnTo>
                <a:lnTo>
                  <a:pt x="3048" y="45720"/>
                </a:lnTo>
                <a:lnTo>
                  <a:pt x="3048" y="48768"/>
                </a:lnTo>
                <a:lnTo>
                  <a:pt x="0" y="60960"/>
                </a:lnTo>
                <a:lnTo>
                  <a:pt x="0" y="262128"/>
                </a:lnTo>
                <a:lnTo>
                  <a:pt x="3048" y="271272"/>
                </a:lnTo>
                <a:lnTo>
                  <a:pt x="3048" y="277368"/>
                </a:lnTo>
                <a:lnTo>
                  <a:pt x="6096" y="286512"/>
                </a:lnTo>
                <a:lnTo>
                  <a:pt x="6096" y="289560"/>
                </a:lnTo>
                <a:lnTo>
                  <a:pt x="12192" y="298704"/>
                </a:lnTo>
                <a:lnTo>
                  <a:pt x="15240" y="298704"/>
                </a:lnTo>
                <a:lnTo>
                  <a:pt x="21335" y="307848"/>
                </a:lnTo>
                <a:lnTo>
                  <a:pt x="21335" y="310896"/>
                </a:lnTo>
                <a:lnTo>
                  <a:pt x="24383" y="310896"/>
                </a:lnTo>
                <a:lnTo>
                  <a:pt x="30479" y="316992"/>
                </a:lnTo>
                <a:lnTo>
                  <a:pt x="33527" y="316992"/>
                </a:lnTo>
                <a:lnTo>
                  <a:pt x="42672" y="323088"/>
                </a:lnTo>
                <a:lnTo>
                  <a:pt x="42672" y="277368"/>
                </a:lnTo>
                <a:lnTo>
                  <a:pt x="45720" y="280416"/>
                </a:lnTo>
                <a:lnTo>
                  <a:pt x="39624" y="2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0" name="object 100"/>
          <p:cNvSpPr/>
          <p:nvPr/>
        </p:nvSpPr>
        <p:spPr>
          <a:xfrm>
            <a:off x="8220636" y="2708238"/>
            <a:ext cx="1664745" cy="45719"/>
          </a:xfrm>
          <a:custGeom>
            <a:avLst/>
            <a:gdLst/>
            <a:ahLst/>
            <a:cxnLst/>
            <a:rect l="l" t="t" r="r" b="b"/>
            <a:pathLst>
              <a:path w="1886711" h="51815">
                <a:moveTo>
                  <a:pt x="1877568" y="12191"/>
                </a:moveTo>
                <a:lnTo>
                  <a:pt x="24383" y="12191"/>
                </a:lnTo>
                <a:lnTo>
                  <a:pt x="15239" y="9143"/>
                </a:lnTo>
                <a:lnTo>
                  <a:pt x="18287" y="12191"/>
                </a:lnTo>
                <a:lnTo>
                  <a:pt x="9144" y="6096"/>
                </a:lnTo>
                <a:lnTo>
                  <a:pt x="12191" y="9143"/>
                </a:lnTo>
                <a:lnTo>
                  <a:pt x="6096" y="6096"/>
                </a:lnTo>
                <a:lnTo>
                  <a:pt x="12191" y="9143"/>
                </a:lnTo>
                <a:lnTo>
                  <a:pt x="3048" y="3048"/>
                </a:lnTo>
                <a:lnTo>
                  <a:pt x="0" y="0"/>
                </a:lnTo>
                <a:lnTo>
                  <a:pt x="0" y="45719"/>
                </a:lnTo>
                <a:lnTo>
                  <a:pt x="3048" y="45719"/>
                </a:lnTo>
                <a:lnTo>
                  <a:pt x="12191" y="48767"/>
                </a:lnTo>
                <a:lnTo>
                  <a:pt x="15239" y="51815"/>
                </a:lnTo>
                <a:lnTo>
                  <a:pt x="1883663" y="51815"/>
                </a:lnTo>
                <a:lnTo>
                  <a:pt x="1880615" y="12191"/>
                </a:lnTo>
                <a:lnTo>
                  <a:pt x="1886711" y="9143"/>
                </a:lnTo>
                <a:lnTo>
                  <a:pt x="1877568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1" name="object 101"/>
          <p:cNvSpPr/>
          <p:nvPr/>
        </p:nvSpPr>
        <p:spPr>
          <a:xfrm>
            <a:off x="8217946" y="2458123"/>
            <a:ext cx="1715845" cy="295834"/>
          </a:xfrm>
          <a:custGeom>
            <a:avLst/>
            <a:gdLst/>
            <a:ahLst/>
            <a:cxnLst/>
            <a:rect l="l" t="t" r="r" b="b"/>
            <a:pathLst>
              <a:path w="1944624" h="335279">
                <a:moveTo>
                  <a:pt x="1911096" y="323088"/>
                </a:moveTo>
                <a:lnTo>
                  <a:pt x="1914144" y="323088"/>
                </a:lnTo>
                <a:lnTo>
                  <a:pt x="1923287" y="316991"/>
                </a:lnTo>
                <a:lnTo>
                  <a:pt x="1923287" y="313943"/>
                </a:lnTo>
                <a:lnTo>
                  <a:pt x="1926335" y="313943"/>
                </a:lnTo>
                <a:lnTo>
                  <a:pt x="1932431" y="304800"/>
                </a:lnTo>
                <a:lnTo>
                  <a:pt x="1938527" y="295655"/>
                </a:lnTo>
                <a:lnTo>
                  <a:pt x="1938527" y="292607"/>
                </a:lnTo>
                <a:lnTo>
                  <a:pt x="1941576" y="283463"/>
                </a:lnTo>
                <a:lnTo>
                  <a:pt x="1941576" y="277367"/>
                </a:lnTo>
                <a:lnTo>
                  <a:pt x="1944624" y="265175"/>
                </a:lnTo>
                <a:lnTo>
                  <a:pt x="1944624" y="67055"/>
                </a:lnTo>
                <a:lnTo>
                  <a:pt x="1941576" y="54863"/>
                </a:lnTo>
                <a:lnTo>
                  <a:pt x="1941576" y="51815"/>
                </a:lnTo>
                <a:lnTo>
                  <a:pt x="1938527" y="42672"/>
                </a:lnTo>
                <a:lnTo>
                  <a:pt x="1938527" y="39624"/>
                </a:lnTo>
                <a:lnTo>
                  <a:pt x="1932431" y="30479"/>
                </a:lnTo>
                <a:lnTo>
                  <a:pt x="1932431" y="27431"/>
                </a:lnTo>
                <a:lnTo>
                  <a:pt x="1926335" y="21336"/>
                </a:lnTo>
                <a:lnTo>
                  <a:pt x="1923287" y="18287"/>
                </a:lnTo>
                <a:lnTo>
                  <a:pt x="1914144" y="12191"/>
                </a:lnTo>
                <a:lnTo>
                  <a:pt x="1914144" y="9143"/>
                </a:lnTo>
                <a:lnTo>
                  <a:pt x="1911096" y="9143"/>
                </a:lnTo>
                <a:lnTo>
                  <a:pt x="1905000" y="6095"/>
                </a:lnTo>
                <a:lnTo>
                  <a:pt x="1901952" y="3048"/>
                </a:lnTo>
                <a:lnTo>
                  <a:pt x="1889759" y="0"/>
                </a:lnTo>
                <a:lnTo>
                  <a:pt x="27431" y="0"/>
                </a:lnTo>
                <a:lnTo>
                  <a:pt x="21335" y="36575"/>
                </a:lnTo>
                <a:lnTo>
                  <a:pt x="18287" y="0"/>
                </a:lnTo>
                <a:lnTo>
                  <a:pt x="15239" y="0"/>
                </a:lnTo>
                <a:lnTo>
                  <a:pt x="6096" y="3048"/>
                </a:lnTo>
                <a:lnTo>
                  <a:pt x="3048" y="3048"/>
                </a:lnTo>
                <a:lnTo>
                  <a:pt x="3048" y="51815"/>
                </a:lnTo>
                <a:lnTo>
                  <a:pt x="0" y="57912"/>
                </a:lnTo>
                <a:lnTo>
                  <a:pt x="6096" y="48767"/>
                </a:lnTo>
                <a:lnTo>
                  <a:pt x="9144" y="45719"/>
                </a:lnTo>
                <a:lnTo>
                  <a:pt x="6096" y="45719"/>
                </a:lnTo>
                <a:lnTo>
                  <a:pt x="15239" y="39624"/>
                </a:lnTo>
                <a:lnTo>
                  <a:pt x="12192" y="42672"/>
                </a:lnTo>
                <a:lnTo>
                  <a:pt x="21335" y="39624"/>
                </a:lnTo>
                <a:lnTo>
                  <a:pt x="18287" y="39624"/>
                </a:lnTo>
                <a:lnTo>
                  <a:pt x="27431" y="36575"/>
                </a:lnTo>
                <a:lnTo>
                  <a:pt x="1880616" y="36575"/>
                </a:lnTo>
                <a:lnTo>
                  <a:pt x="1889759" y="39624"/>
                </a:lnTo>
                <a:lnTo>
                  <a:pt x="1883663" y="36575"/>
                </a:lnTo>
                <a:lnTo>
                  <a:pt x="1889759" y="39624"/>
                </a:lnTo>
                <a:lnTo>
                  <a:pt x="1898903" y="45719"/>
                </a:lnTo>
                <a:lnTo>
                  <a:pt x="1901952" y="51815"/>
                </a:lnTo>
                <a:lnTo>
                  <a:pt x="1898903" y="48767"/>
                </a:lnTo>
                <a:lnTo>
                  <a:pt x="1905000" y="57912"/>
                </a:lnTo>
                <a:lnTo>
                  <a:pt x="1901952" y="54863"/>
                </a:lnTo>
                <a:lnTo>
                  <a:pt x="1905000" y="64007"/>
                </a:lnTo>
                <a:lnTo>
                  <a:pt x="1905000" y="271272"/>
                </a:lnTo>
                <a:lnTo>
                  <a:pt x="1901952" y="280415"/>
                </a:lnTo>
                <a:lnTo>
                  <a:pt x="1905000" y="277367"/>
                </a:lnTo>
                <a:lnTo>
                  <a:pt x="1905000" y="274319"/>
                </a:lnTo>
                <a:lnTo>
                  <a:pt x="1905000" y="277367"/>
                </a:lnTo>
                <a:lnTo>
                  <a:pt x="1901952" y="283463"/>
                </a:lnTo>
                <a:lnTo>
                  <a:pt x="1898903" y="286512"/>
                </a:lnTo>
                <a:lnTo>
                  <a:pt x="1889760" y="292607"/>
                </a:lnTo>
                <a:lnTo>
                  <a:pt x="1886711" y="295655"/>
                </a:lnTo>
                <a:lnTo>
                  <a:pt x="1889759" y="292607"/>
                </a:lnTo>
                <a:lnTo>
                  <a:pt x="1883663" y="295655"/>
                </a:lnTo>
                <a:lnTo>
                  <a:pt x="1886711" y="335279"/>
                </a:lnTo>
                <a:lnTo>
                  <a:pt x="1889759" y="335279"/>
                </a:lnTo>
                <a:lnTo>
                  <a:pt x="1889759" y="332231"/>
                </a:lnTo>
                <a:lnTo>
                  <a:pt x="1901952" y="329183"/>
                </a:lnTo>
                <a:lnTo>
                  <a:pt x="1895855" y="289560"/>
                </a:lnTo>
                <a:lnTo>
                  <a:pt x="1901952" y="329183"/>
                </a:lnTo>
                <a:lnTo>
                  <a:pt x="1905000" y="329183"/>
                </a:lnTo>
                <a:lnTo>
                  <a:pt x="1911096" y="323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2" name="object 102"/>
          <p:cNvSpPr/>
          <p:nvPr/>
        </p:nvSpPr>
        <p:spPr>
          <a:xfrm>
            <a:off x="9890760" y="2498463"/>
            <a:ext cx="5379" cy="5379"/>
          </a:xfrm>
          <a:custGeom>
            <a:avLst/>
            <a:gdLst/>
            <a:ahLst/>
            <a:cxnLst/>
            <a:rect l="l" t="t" r="r" b="b"/>
            <a:pathLst>
              <a:path w="6096" h="6096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6096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3" name="object 103"/>
          <p:cNvSpPr/>
          <p:nvPr/>
        </p:nvSpPr>
        <p:spPr>
          <a:xfrm>
            <a:off x="8217946" y="2506532"/>
            <a:ext cx="2689" cy="193637"/>
          </a:xfrm>
          <a:custGeom>
            <a:avLst/>
            <a:gdLst/>
            <a:ahLst/>
            <a:cxnLst/>
            <a:rect l="l" t="t" r="r" b="b"/>
            <a:pathLst>
              <a:path w="3048" h="219455">
                <a:moveTo>
                  <a:pt x="0" y="3048"/>
                </a:moveTo>
                <a:lnTo>
                  <a:pt x="0" y="219455"/>
                </a:lnTo>
                <a:lnTo>
                  <a:pt x="0" y="9143"/>
                </a:lnTo>
                <a:lnTo>
                  <a:pt x="3048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4" name="object 104"/>
          <p:cNvSpPr/>
          <p:nvPr/>
        </p:nvSpPr>
        <p:spPr>
          <a:xfrm>
            <a:off x="9893449" y="2702859"/>
            <a:ext cx="5379" cy="8068"/>
          </a:xfrm>
          <a:custGeom>
            <a:avLst/>
            <a:gdLst/>
            <a:ahLst/>
            <a:cxnLst/>
            <a:rect l="l" t="t" r="r" b="b"/>
            <a:pathLst>
              <a:path w="6096" h="9144">
                <a:moveTo>
                  <a:pt x="3048" y="6096"/>
                </a:moveTo>
                <a:lnTo>
                  <a:pt x="6096" y="0"/>
                </a:lnTo>
                <a:lnTo>
                  <a:pt x="0" y="9144"/>
                </a:lnTo>
                <a:lnTo>
                  <a:pt x="3048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5" name="object 105"/>
          <p:cNvSpPr/>
          <p:nvPr/>
        </p:nvSpPr>
        <p:spPr>
          <a:xfrm>
            <a:off x="9885381" y="2713617"/>
            <a:ext cx="2689" cy="2689"/>
          </a:xfrm>
          <a:custGeom>
            <a:avLst/>
            <a:gdLst/>
            <a:ahLst/>
            <a:cxnLst/>
            <a:rect l="l" t="t" r="r" b="b"/>
            <a:pathLst>
              <a:path w="3048" h="3047">
                <a:moveTo>
                  <a:pt x="3048" y="0"/>
                </a:moveTo>
                <a:lnTo>
                  <a:pt x="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6" name="object 106"/>
          <p:cNvSpPr/>
          <p:nvPr/>
        </p:nvSpPr>
        <p:spPr>
          <a:xfrm>
            <a:off x="9882692" y="2493085"/>
            <a:ext cx="5379" cy="2689"/>
          </a:xfrm>
          <a:custGeom>
            <a:avLst/>
            <a:gdLst/>
            <a:ahLst/>
            <a:cxnLst/>
            <a:rect l="l" t="t" r="r" b="b"/>
            <a:pathLst>
              <a:path w="6096" h="3048">
                <a:moveTo>
                  <a:pt x="6096" y="3048"/>
                </a:moveTo>
                <a:lnTo>
                  <a:pt x="3048" y="0"/>
                </a:lnTo>
                <a:lnTo>
                  <a:pt x="0" y="0"/>
                </a:lnTo>
                <a:lnTo>
                  <a:pt x="609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7" name="object 107"/>
          <p:cNvSpPr/>
          <p:nvPr/>
        </p:nvSpPr>
        <p:spPr>
          <a:xfrm>
            <a:off x="8193741" y="2049332"/>
            <a:ext cx="1721223" cy="322729"/>
          </a:xfrm>
          <a:custGeom>
            <a:avLst/>
            <a:gdLst/>
            <a:ahLst/>
            <a:cxnLst/>
            <a:rect l="l" t="t" r="r" b="b"/>
            <a:pathLst>
              <a:path w="1950719" h="365760">
                <a:moveTo>
                  <a:pt x="1889928" y="365745"/>
                </a:moveTo>
                <a:lnTo>
                  <a:pt x="54863" y="362712"/>
                </a:lnTo>
                <a:lnTo>
                  <a:pt x="12191" y="338327"/>
                </a:lnTo>
                <a:lnTo>
                  <a:pt x="10489" y="338327"/>
                </a:lnTo>
                <a:lnTo>
                  <a:pt x="46607" y="364042"/>
                </a:lnTo>
                <a:lnTo>
                  <a:pt x="60959" y="365760"/>
                </a:lnTo>
                <a:lnTo>
                  <a:pt x="1889759" y="365760"/>
                </a:lnTo>
                <a:lnTo>
                  <a:pt x="1889928" y="365745"/>
                </a:lnTo>
                <a:close/>
              </a:path>
              <a:path w="1950719" h="365760">
                <a:moveTo>
                  <a:pt x="9143" y="332232"/>
                </a:moveTo>
                <a:lnTo>
                  <a:pt x="6863" y="332232"/>
                </a:lnTo>
                <a:lnTo>
                  <a:pt x="9143" y="336066"/>
                </a:lnTo>
                <a:lnTo>
                  <a:pt x="9143" y="332232"/>
                </a:lnTo>
                <a:close/>
              </a:path>
              <a:path w="1950719" h="365760">
                <a:moveTo>
                  <a:pt x="6095" y="326136"/>
                </a:moveTo>
                <a:lnTo>
                  <a:pt x="4214" y="326136"/>
                </a:lnTo>
                <a:lnTo>
                  <a:pt x="5320" y="329637"/>
                </a:lnTo>
                <a:lnTo>
                  <a:pt x="6095" y="330940"/>
                </a:lnTo>
                <a:lnTo>
                  <a:pt x="6095" y="326136"/>
                </a:lnTo>
                <a:close/>
              </a:path>
              <a:path w="1950719" h="365760">
                <a:moveTo>
                  <a:pt x="3048" y="313944"/>
                </a:moveTo>
                <a:lnTo>
                  <a:pt x="863" y="313944"/>
                </a:lnTo>
                <a:lnTo>
                  <a:pt x="1076" y="316199"/>
                </a:lnTo>
                <a:lnTo>
                  <a:pt x="3048" y="322441"/>
                </a:lnTo>
                <a:lnTo>
                  <a:pt x="3048" y="313944"/>
                </a:lnTo>
                <a:close/>
              </a:path>
              <a:path w="1950719" h="365760">
                <a:moveTo>
                  <a:pt x="1901988" y="364683"/>
                </a:moveTo>
                <a:lnTo>
                  <a:pt x="1915904" y="360439"/>
                </a:lnTo>
                <a:lnTo>
                  <a:pt x="1927814" y="353354"/>
                </a:lnTo>
                <a:lnTo>
                  <a:pt x="1937484" y="343838"/>
                </a:lnTo>
                <a:lnTo>
                  <a:pt x="1944681" y="332301"/>
                </a:lnTo>
                <a:lnTo>
                  <a:pt x="1949171" y="319152"/>
                </a:lnTo>
                <a:lnTo>
                  <a:pt x="1950719" y="304800"/>
                </a:lnTo>
                <a:lnTo>
                  <a:pt x="1947671" y="323088"/>
                </a:lnTo>
                <a:lnTo>
                  <a:pt x="1938527" y="341375"/>
                </a:lnTo>
                <a:lnTo>
                  <a:pt x="1929383" y="350520"/>
                </a:lnTo>
                <a:lnTo>
                  <a:pt x="1911095" y="359663"/>
                </a:lnTo>
                <a:lnTo>
                  <a:pt x="1898903" y="362712"/>
                </a:lnTo>
                <a:lnTo>
                  <a:pt x="1898903" y="364955"/>
                </a:lnTo>
                <a:lnTo>
                  <a:pt x="1901988" y="364683"/>
                </a:lnTo>
                <a:close/>
              </a:path>
              <a:path w="1950719" h="365760">
                <a:moveTo>
                  <a:pt x="1947671" y="42365"/>
                </a:moveTo>
                <a:lnTo>
                  <a:pt x="1947671" y="42672"/>
                </a:lnTo>
                <a:lnTo>
                  <a:pt x="1947671" y="42365"/>
                </a:lnTo>
                <a:close/>
              </a:path>
              <a:path w="1950719" h="365760">
                <a:moveTo>
                  <a:pt x="1935479" y="20134"/>
                </a:moveTo>
                <a:lnTo>
                  <a:pt x="1935479" y="21336"/>
                </a:lnTo>
                <a:lnTo>
                  <a:pt x="1936583" y="21336"/>
                </a:lnTo>
                <a:lnTo>
                  <a:pt x="1935479" y="2013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8" name="object 108"/>
          <p:cNvSpPr/>
          <p:nvPr/>
        </p:nvSpPr>
        <p:spPr>
          <a:xfrm>
            <a:off x="8177605" y="2038574"/>
            <a:ext cx="40341" cy="344244"/>
          </a:xfrm>
          <a:custGeom>
            <a:avLst/>
            <a:gdLst/>
            <a:ahLst/>
            <a:cxnLst/>
            <a:rect l="l" t="t" r="r" b="b"/>
            <a:pathLst>
              <a:path w="45720" h="390143">
                <a:moveTo>
                  <a:pt x="43010" y="363050"/>
                </a:moveTo>
                <a:lnTo>
                  <a:pt x="30479" y="350519"/>
                </a:lnTo>
                <a:lnTo>
                  <a:pt x="27431" y="350519"/>
                </a:lnTo>
                <a:lnTo>
                  <a:pt x="27431" y="344424"/>
                </a:lnTo>
                <a:lnTo>
                  <a:pt x="24383" y="344424"/>
                </a:lnTo>
                <a:lnTo>
                  <a:pt x="24383" y="338327"/>
                </a:lnTo>
                <a:lnTo>
                  <a:pt x="21336" y="338327"/>
                </a:lnTo>
                <a:lnTo>
                  <a:pt x="21336" y="326136"/>
                </a:lnTo>
                <a:lnTo>
                  <a:pt x="18288" y="326136"/>
                </a:lnTo>
                <a:lnTo>
                  <a:pt x="18288" y="60960"/>
                </a:lnTo>
                <a:lnTo>
                  <a:pt x="24383" y="42671"/>
                </a:lnTo>
                <a:lnTo>
                  <a:pt x="27431" y="39624"/>
                </a:lnTo>
                <a:lnTo>
                  <a:pt x="30479" y="33527"/>
                </a:lnTo>
                <a:lnTo>
                  <a:pt x="42672" y="21336"/>
                </a:lnTo>
                <a:lnTo>
                  <a:pt x="44441" y="20451"/>
                </a:lnTo>
                <a:lnTo>
                  <a:pt x="45720" y="0"/>
                </a:lnTo>
                <a:lnTo>
                  <a:pt x="36575" y="6095"/>
                </a:lnTo>
                <a:lnTo>
                  <a:pt x="33527" y="6095"/>
                </a:lnTo>
                <a:lnTo>
                  <a:pt x="24383" y="15239"/>
                </a:lnTo>
                <a:lnTo>
                  <a:pt x="21336" y="15239"/>
                </a:lnTo>
                <a:lnTo>
                  <a:pt x="21336" y="18287"/>
                </a:lnTo>
                <a:lnTo>
                  <a:pt x="15240" y="24383"/>
                </a:lnTo>
                <a:lnTo>
                  <a:pt x="12192" y="27431"/>
                </a:lnTo>
                <a:lnTo>
                  <a:pt x="6096" y="39624"/>
                </a:lnTo>
                <a:lnTo>
                  <a:pt x="6096" y="42671"/>
                </a:lnTo>
                <a:lnTo>
                  <a:pt x="3048" y="54863"/>
                </a:lnTo>
                <a:lnTo>
                  <a:pt x="0" y="54863"/>
                </a:lnTo>
                <a:lnTo>
                  <a:pt x="0" y="332231"/>
                </a:lnTo>
                <a:lnTo>
                  <a:pt x="3048" y="335279"/>
                </a:lnTo>
                <a:lnTo>
                  <a:pt x="6096" y="344424"/>
                </a:lnTo>
                <a:lnTo>
                  <a:pt x="6096" y="350519"/>
                </a:lnTo>
                <a:lnTo>
                  <a:pt x="12192" y="359663"/>
                </a:lnTo>
                <a:lnTo>
                  <a:pt x="12192" y="362712"/>
                </a:lnTo>
                <a:lnTo>
                  <a:pt x="15240" y="362712"/>
                </a:lnTo>
                <a:lnTo>
                  <a:pt x="21336" y="371855"/>
                </a:lnTo>
                <a:lnTo>
                  <a:pt x="24383" y="371855"/>
                </a:lnTo>
                <a:lnTo>
                  <a:pt x="24383" y="374903"/>
                </a:lnTo>
                <a:lnTo>
                  <a:pt x="33527" y="381000"/>
                </a:lnTo>
                <a:lnTo>
                  <a:pt x="36575" y="384048"/>
                </a:lnTo>
                <a:lnTo>
                  <a:pt x="45720" y="390143"/>
                </a:lnTo>
                <a:lnTo>
                  <a:pt x="43010" y="36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09" name="object 109"/>
          <p:cNvSpPr/>
          <p:nvPr/>
        </p:nvSpPr>
        <p:spPr>
          <a:xfrm>
            <a:off x="8212567" y="2323652"/>
            <a:ext cx="16136" cy="59166"/>
          </a:xfrm>
          <a:custGeom>
            <a:avLst/>
            <a:gdLst/>
            <a:ahLst/>
            <a:cxnLst/>
            <a:rect l="l" t="t" r="r" b="b"/>
            <a:pathLst>
              <a:path w="18288" h="67055">
                <a:moveTo>
                  <a:pt x="9144" y="44195"/>
                </a:moveTo>
                <a:lnTo>
                  <a:pt x="6096" y="42672"/>
                </a:lnTo>
                <a:lnTo>
                  <a:pt x="3386" y="39962"/>
                </a:lnTo>
                <a:lnTo>
                  <a:pt x="6096" y="67055"/>
                </a:lnTo>
                <a:lnTo>
                  <a:pt x="9144" y="67055"/>
                </a:lnTo>
                <a:lnTo>
                  <a:pt x="9144" y="44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0" name="object 110"/>
          <p:cNvSpPr/>
          <p:nvPr/>
        </p:nvSpPr>
        <p:spPr>
          <a:xfrm>
            <a:off x="8212568" y="2030506"/>
            <a:ext cx="32272" cy="59167"/>
          </a:xfrm>
          <a:custGeom>
            <a:avLst/>
            <a:gdLst/>
            <a:ahLst/>
            <a:cxnLst/>
            <a:rect l="l" t="t" r="r" b="b"/>
            <a:pathLst>
              <a:path w="36575" h="67056">
                <a:moveTo>
                  <a:pt x="15240" y="24384"/>
                </a:moveTo>
                <a:lnTo>
                  <a:pt x="24383" y="21336"/>
                </a:lnTo>
                <a:lnTo>
                  <a:pt x="33293" y="21336"/>
                </a:lnTo>
                <a:lnTo>
                  <a:pt x="36575" y="0"/>
                </a:lnTo>
                <a:lnTo>
                  <a:pt x="24383" y="3048"/>
                </a:lnTo>
                <a:lnTo>
                  <a:pt x="21335" y="3048"/>
                </a:lnTo>
                <a:lnTo>
                  <a:pt x="12192" y="6096"/>
                </a:lnTo>
                <a:lnTo>
                  <a:pt x="9144" y="6096"/>
                </a:lnTo>
                <a:lnTo>
                  <a:pt x="9144" y="9144"/>
                </a:lnTo>
                <a:lnTo>
                  <a:pt x="6096" y="9144"/>
                </a:lnTo>
                <a:lnTo>
                  <a:pt x="4817" y="29595"/>
                </a:lnTo>
                <a:lnTo>
                  <a:pt x="15240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1" name="object 111"/>
          <p:cNvSpPr/>
          <p:nvPr/>
        </p:nvSpPr>
        <p:spPr>
          <a:xfrm>
            <a:off x="8220635" y="2030506"/>
            <a:ext cx="1713155" cy="357692"/>
          </a:xfrm>
          <a:custGeom>
            <a:avLst/>
            <a:gdLst/>
            <a:ahLst/>
            <a:cxnLst/>
            <a:rect l="l" t="t" r="r" b="b"/>
            <a:pathLst>
              <a:path w="1941576" h="405384">
                <a:moveTo>
                  <a:pt x="20013" y="382955"/>
                </a:moveTo>
                <a:lnTo>
                  <a:pt x="12191" y="381000"/>
                </a:lnTo>
                <a:lnTo>
                  <a:pt x="3048" y="377951"/>
                </a:lnTo>
                <a:lnTo>
                  <a:pt x="0" y="376428"/>
                </a:lnTo>
                <a:lnTo>
                  <a:pt x="0" y="399288"/>
                </a:lnTo>
                <a:lnTo>
                  <a:pt x="12191" y="402336"/>
                </a:lnTo>
                <a:lnTo>
                  <a:pt x="15239" y="402336"/>
                </a:lnTo>
                <a:lnTo>
                  <a:pt x="18287" y="405384"/>
                </a:lnTo>
                <a:lnTo>
                  <a:pt x="20013" y="382955"/>
                </a:lnTo>
                <a:close/>
              </a:path>
              <a:path w="1941576" h="405384">
                <a:moveTo>
                  <a:pt x="1877568" y="402336"/>
                </a:moveTo>
                <a:lnTo>
                  <a:pt x="1889759" y="399288"/>
                </a:lnTo>
                <a:lnTo>
                  <a:pt x="1892807" y="399288"/>
                </a:lnTo>
                <a:lnTo>
                  <a:pt x="1905000" y="393192"/>
                </a:lnTo>
                <a:lnTo>
                  <a:pt x="1905000" y="390144"/>
                </a:lnTo>
                <a:lnTo>
                  <a:pt x="1908048" y="390144"/>
                </a:lnTo>
                <a:lnTo>
                  <a:pt x="1917191" y="384048"/>
                </a:lnTo>
                <a:lnTo>
                  <a:pt x="1917191" y="381000"/>
                </a:lnTo>
                <a:lnTo>
                  <a:pt x="1926335" y="371856"/>
                </a:lnTo>
                <a:lnTo>
                  <a:pt x="1926335" y="368808"/>
                </a:lnTo>
                <a:lnTo>
                  <a:pt x="1929383" y="368808"/>
                </a:lnTo>
                <a:lnTo>
                  <a:pt x="1932431" y="359663"/>
                </a:lnTo>
                <a:lnTo>
                  <a:pt x="1935479" y="356615"/>
                </a:lnTo>
                <a:lnTo>
                  <a:pt x="1935479" y="353568"/>
                </a:lnTo>
                <a:lnTo>
                  <a:pt x="1938527" y="344424"/>
                </a:lnTo>
                <a:lnTo>
                  <a:pt x="1938527" y="338327"/>
                </a:lnTo>
                <a:lnTo>
                  <a:pt x="1941576" y="326136"/>
                </a:lnTo>
                <a:lnTo>
                  <a:pt x="1941576" y="79248"/>
                </a:lnTo>
                <a:lnTo>
                  <a:pt x="1938527" y="67056"/>
                </a:lnTo>
                <a:lnTo>
                  <a:pt x="1938527" y="64008"/>
                </a:lnTo>
                <a:lnTo>
                  <a:pt x="1935479" y="51815"/>
                </a:lnTo>
                <a:lnTo>
                  <a:pt x="1935479" y="48768"/>
                </a:lnTo>
                <a:lnTo>
                  <a:pt x="1932431" y="48768"/>
                </a:lnTo>
                <a:lnTo>
                  <a:pt x="1929383" y="36575"/>
                </a:lnTo>
                <a:lnTo>
                  <a:pt x="1926335" y="36575"/>
                </a:lnTo>
                <a:lnTo>
                  <a:pt x="1926335" y="33527"/>
                </a:lnTo>
                <a:lnTo>
                  <a:pt x="1917191" y="27432"/>
                </a:lnTo>
                <a:lnTo>
                  <a:pt x="1917191" y="24384"/>
                </a:lnTo>
                <a:lnTo>
                  <a:pt x="1908048" y="15239"/>
                </a:lnTo>
                <a:lnTo>
                  <a:pt x="1905000" y="15239"/>
                </a:lnTo>
                <a:lnTo>
                  <a:pt x="1892807" y="9144"/>
                </a:lnTo>
                <a:lnTo>
                  <a:pt x="1892807" y="6096"/>
                </a:lnTo>
                <a:lnTo>
                  <a:pt x="1889759" y="6096"/>
                </a:lnTo>
                <a:lnTo>
                  <a:pt x="1877568" y="3048"/>
                </a:lnTo>
                <a:lnTo>
                  <a:pt x="1874520" y="3048"/>
                </a:lnTo>
                <a:lnTo>
                  <a:pt x="1862327" y="0"/>
                </a:lnTo>
                <a:lnTo>
                  <a:pt x="27431" y="0"/>
                </a:lnTo>
                <a:lnTo>
                  <a:pt x="24149" y="21336"/>
                </a:lnTo>
                <a:lnTo>
                  <a:pt x="1877568" y="21336"/>
                </a:lnTo>
                <a:lnTo>
                  <a:pt x="1886711" y="24384"/>
                </a:lnTo>
                <a:lnTo>
                  <a:pt x="1892807" y="27432"/>
                </a:lnTo>
                <a:lnTo>
                  <a:pt x="1898903" y="33527"/>
                </a:lnTo>
                <a:lnTo>
                  <a:pt x="1905000" y="36575"/>
                </a:lnTo>
                <a:lnTo>
                  <a:pt x="1905000" y="42672"/>
                </a:lnTo>
                <a:lnTo>
                  <a:pt x="1908048" y="42672"/>
                </a:lnTo>
                <a:lnTo>
                  <a:pt x="1914144" y="48768"/>
                </a:lnTo>
                <a:lnTo>
                  <a:pt x="1914144" y="54863"/>
                </a:lnTo>
                <a:lnTo>
                  <a:pt x="1917191" y="54863"/>
                </a:lnTo>
                <a:lnTo>
                  <a:pt x="1917191" y="64008"/>
                </a:lnTo>
                <a:lnTo>
                  <a:pt x="1920239" y="64008"/>
                </a:lnTo>
                <a:lnTo>
                  <a:pt x="1920239" y="79248"/>
                </a:lnTo>
                <a:lnTo>
                  <a:pt x="1923287" y="79248"/>
                </a:lnTo>
                <a:lnTo>
                  <a:pt x="1920239" y="326136"/>
                </a:lnTo>
                <a:lnTo>
                  <a:pt x="1917191" y="344424"/>
                </a:lnTo>
                <a:lnTo>
                  <a:pt x="1908048" y="362712"/>
                </a:lnTo>
                <a:lnTo>
                  <a:pt x="1898903" y="371856"/>
                </a:lnTo>
                <a:lnTo>
                  <a:pt x="1880615" y="381000"/>
                </a:lnTo>
                <a:lnTo>
                  <a:pt x="1868424" y="384048"/>
                </a:lnTo>
                <a:lnTo>
                  <a:pt x="1868424" y="387096"/>
                </a:lnTo>
                <a:lnTo>
                  <a:pt x="25556" y="384049"/>
                </a:lnTo>
                <a:lnTo>
                  <a:pt x="30479" y="405384"/>
                </a:lnTo>
                <a:lnTo>
                  <a:pt x="1874520" y="405384"/>
                </a:lnTo>
                <a:lnTo>
                  <a:pt x="1877568" y="402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2" name="object 112"/>
          <p:cNvSpPr/>
          <p:nvPr/>
        </p:nvSpPr>
        <p:spPr>
          <a:xfrm>
            <a:off x="8236772" y="2353235"/>
            <a:ext cx="10758" cy="34962"/>
          </a:xfrm>
          <a:custGeom>
            <a:avLst/>
            <a:gdLst/>
            <a:ahLst/>
            <a:cxnLst/>
            <a:rect l="l" t="t" r="r" b="b"/>
            <a:pathLst>
              <a:path w="12192" h="39624">
                <a:moveTo>
                  <a:pt x="7268" y="18289"/>
                </a:moveTo>
                <a:lnTo>
                  <a:pt x="6096" y="18287"/>
                </a:lnTo>
                <a:lnTo>
                  <a:pt x="1725" y="17195"/>
                </a:lnTo>
                <a:lnTo>
                  <a:pt x="0" y="39624"/>
                </a:lnTo>
                <a:lnTo>
                  <a:pt x="12192" y="39624"/>
                </a:lnTo>
                <a:lnTo>
                  <a:pt x="7268" y="18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3" name="object 113"/>
          <p:cNvSpPr/>
          <p:nvPr/>
        </p:nvSpPr>
        <p:spPr>
          <a:xfrm>
            <a:off x="8193741" y="2049332"/>
            <a:ext cx="1721223" cy="322729"/>
          </a:xfrm>
          <a:custGeom>
            <a:avLst/>
            <a:gdLst/>
            <a:ahLst/>
            <a:cxnLst/>
            <a:rect l="l" t="t" r="r" b="b"/>
            <a:pathLst>
              <a:path w="1950719" h="365760">
                <a:moveTo>
                  <a:pt x="1889759" y="0"/>
                </a:moveTo>
                <a:lnTo>
                  <a:pt x="60959" y="0"/>
                </a:lnTo>
                <a:lnTo>
                  <a:pt x="49560" y="1076"/>
                </a:lnTo>
                <a:lnTo>
                  <a:pt x="14231" y="21921"/>
                </a:lnTo>
                <a:lnTo>
                  <a:pt x="0" y="60960"/>
                </a:lnTo>
                <a:lnTo>
                  <a:pt x="0" y="304800"/>
                </a:lnTo>
                <a:lnTo>
                  <a:pt x="12405" y="341550"/>
                </a:lnTo>
                <a:lnTo>
                  <a:pt x="46607" y="364042"/>
                </a:lnTo>
                <a:lnTo>
                  <a:pt x="60959" y="365760"/>
                </a:lnTo>
                <a:lnTo>
                  <a:pt x="1889759" y="365760"/>
                </a:lnTo>
                <a:lnTo>
                  <a:pt x="1927814" y="353354"/>
                </a:lnTo>
                <a:lnTo>
                  <a:pt x="1949171" y="319152"/>
                </a:lnTo>
                <a:lnTo>
                  <a:pt x="1950719" y="304800"/>
                </a:lnTo>
                <a:lnTo>
                  <a:pt x="1950719" y="60960"/>
                </a:lnTo>
                <a:lnTo>
                  <a:pt x="1939223" y="24209"/>
                </a:lnTo>
                <a:lnTo>
                  <a:pt x="1905091" y="1717"/>
                </a:lnTo>
                <a:lnTo>
                  <a:pt x="1889759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4" name="object 114"/>
          <p:cNvSpPr/>
          <p:nvPr/>
        </p:nvSpPr>
        <p:spPr>
          <a:xfrm>
            <a:off x="9896139" y="2323652"/>
            <a:ext cx="2689" cy="10757"/>
          </a:xfrm>
          <a:custGeom>
            <a:avLst/>
            <a:gdLst/>
            <a:ahLst/>
            <a:cxnLst/>
            <a:rect l="l" t="t" r="r" b="b"/>
            <a:pathLst>
              <a:path w="3048" h="12191">
                <a:moveTo>
                  <a:pt x="3048" y="6095"/>
                </a:moveTo>
                <a:lnTo>
                  <a:pt x="3048" y="0"/>
                </a:lnTo>
                <a:lnTo>
                  <a:pt x="0" y="12191"/>
                </a:lnTo>
                <a:lnTo>
                  <a:pt x="3048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5" name="object 115"/>
          <p:cNvSpPr/>
          <p:nvPr/>
        </p:nvSpPr>
        <p:spPr>
          <a:xfrm>
            <a:off x="9871934" y="2350546"/>
            <a:ext cx="5379" cy="2689"/>
          </a:xfrm>
          <a:custGeom>
            <a:avLst/>
            <a:gdLst/>
            <a:ahLst/>
            <a:cxnLst/>
            <a:rect l="l" t="t" r="r" b="b"/>
            <a:pathLst>
              <a:path w="6096" h="3048">
                <a:moveTo>
                  <a:pt x="6096" y="0"/>
                </a:moveTo>
                <a:lnTo>
                  <a:pt x="0" y="3048"/>
                </a:lnTo>
                <a:lnTo>
                  <a:pt x="3048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6" name="object 116"/>
          <p:cNvSpPr/>
          <p:nvPr/>
        </p:nvSpPr>
        <p:spPr>
          <a:xfrm>
            <a:off x="8177605" y="2038574"/>
            <a:ext cx="40341" cy="344244"/>
          </a:xfrm>
          <a:custGeom>
            <a:avLst/>
            <a:gdLst/>
            <a:ahLst/>
            <a:cxnLst/>
            <a:rect l="l" t="t" r="r" b="b"/>
            <a:pathLst>
              <a:path w="45720" h="390143">
                <a:moveTo>
                  <a:pt x="12192" y="27431"/>
                </a:moveTo>
                <a:lnTo>
                  <a:pt x="6096" y="39624"/>
                </a:lnTo>
                <a:lnTo>
                  <a:pt x="6096" y="42671"/>
                </a:lnTo>
                <a:lnTo>
                  <a:pt x="3048" y="54863"/>
                </a:lnTo>
                <a:lnTo>
                  <a:pt x="0" y="54863"/>
                </a:lnTo>
                <a:lnTo>
                  <a:pt x="0" y="332231"/>
                </a:lnTo>
                <a:lnTo>
                  <a:pt x="3048" y="335279"/>
                </a:lnTo>
                <a:lnTo>
                  <a:pt x="6096" y="344424"/>
                </a:lnTo>
                <a:lnTo>
                  <a:pt x="6096" y="350519"/>
                </a:lnTo>
                <a:lnTo>
                  <a:pt x="12192" y="359663"/>
                </a:lnTo>
                <a:lnTo>
                  <a:pt x="12192" y="362712"/>
                </a:lnTo>
                <a:lnTo>
                  <a:pt x="15240" y="362712"/>
                </a:lnTo>
                <a:lnTo>
                  <a:pt x="21336" y="371855"/>
                </a:lnTo>
                <a:lnTo>
                  <a:pt x="24383" y="371855"/>
                </a:lnTo>
                <a:lnTo>
                  <a:pt x="24383" y="374903"/>
                </a:lnTo>
                <a:lnTo>
                  <a:pt x="33527" y="381000"/>
                </a:lnTo>
                <a:lnTo>
                  <a:pt x="36575" y="384048"/>
                </a:lnTo>
                <a:lnTo>
                  <a:pt x="45720" y="390143"/>
                </a:lnTo>
                <a:lnTo>
                  <a:pt x="39624" y="329183"/>
                </a:lnTo>
                <a:lnTo>
                  <a:pt x="39624" y="326136"/>
                </a:lnTo>
                <a:lnTo>
                  <a:pt x="36575" y="313943"/>
                </a:lnTo>
                <a:lnTo>
                  <a:pt x="36575" y="73151"/>
                </a:lnTo>
                <a:lnTo>
                  <a:pt x="39624" y="60960"/>
                </a:lnTo>
                <a:lnTo>
                  <a:pt x="39624" y="64007"/>
                </a:lnTo>
                <a:lnTo>
                  <a:pt x="42672" y="54863"/>
                </a:lnTo>
                <a:lnTo>
                  <a:pt x="39624" y="57912"/>
                </a:lnTo>
                <a:lnTo>
                  <a:pt x="42672" y="48767"/>
                </a:lnTo>
                <a:lnTo>
                  <a:pt x="45720" y="0"/>
                </a:lnTo>
                <a:lnTo>
                  <a:pt x="36575" y="6095"/>
                </a:lnTo>
                <a:lnTo>
                  <a:pt x="33527" y="6095"/>
                </a:lnTo>
                <a:lnTo>
                  <a:pt x="24383" y="15239"/>
                </a:lnTo>
                <a:lnTo>
                  <a:pt x="21336" y="15239"/>
                </a:lnTo>
                <a:lnTo>
                  <a:pt x="21336" y="18287"/>
                </a:lnTo>
                <a:lnTo>
                  <a:pt x="15240" y="24383"/>
                </a:lnTo>
                <a:lnTo>
                  <a:pt x="12192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7" name="object 117"/>
          <p:cNvSpPr/>
          <p:nvPr/>
        </p:nvSpPr>
        <p:spPr>
          <a:xfrm>
            <a:off x="8212567" y="2323652"/>
            <a:ext cx="16136" cy="59166"/>
          </a:xfrm>
          <a:custGeom>
            <a:avLst/>
            <a:gdLst/>
            <a:ahLst/>
            <a:cxnLst/>
            <a:rect l="l" t="t" r="r" b="b"/>
            <a:pathLst>
              <a:path w="18288" h="67055">
                <a:moveTo>
                  <a:pt x="15240" y="27431"/>
                </a:moveTo>
                <a:lnTo>
                  <a:pt x="18288" y="27431"/>
                </a:lnTo>
                <a:lnTo>
                  <a:pt x="9144" y="21335"/>
                </a:lnTo>
                <a:lnTo>
                  <a:pt x="6096" y="18287"/>
                </a:lnTo>
                <a:lnTo>
                  <a:pt x="3048" y="15239"/>
                </a:lnTo>
                <a:lnTo>
                  <a:pt x="3048" y="12191"/>
                </a:lnTo>
                <a:lnTo>
                  <a:pt x="0" y="0"/>
                </a:lnTo>
                <a:lnTo>
                  <a:pt x="0" y="6095"/>
                </a:lnTo>
                <a:lnTo>
                  <a:pt x="6096" y="67055"/>
                </a:lnTo>
                <a:lnTo>
                  <a:pt x="9144" y="67055"/>
                </a:lnTo>
                <a:lnTo>
                  <a:pt x="9144" y="21336"/>
                </a:lnTo>
                <a:lnTo>
                  <a:pt x="12192" y="24383"/>
                </a:lnTo>
                <a:lnTo>
                  <a:pt x="15240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8" name="object 118"/>
          <p:cNvSpPr/>
          <p:nvPr/>
        </p:nvSpPr>
        <p:spPr>
          <a:xfrm>
            <a:off x="8217274" y="2076225"/>
            <a:ext cx="6050" cy="4034"/>
          </a:xfrm>
          <a:custGeom>
            <a:avLst/>
            <a:gdLst/>
            <a:ahLst/>
            <a:cxnLst/>
            <a:rect l="l" t="t" r="r" b="b"/>
            <a:pathLst>
              <a:path w="6857" h="4572">
                <a:moveTo>
                  <a:pt x="761" y="3048"/>
                </a:moveTo>
                <a:lnTo>
                  <a:pt x="0" y="4572"/>
                </a:lnTo>
                <a:lnTo>
                  <a:pt x="6857" y="0"/>
                </a:lnTo>
                <a:lnTo>
                  <a:pt x="3809" y="0"/>
                </a:lnTo>
                <a:lnTo>
                  <a:pt x="76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19" name="object 119"/>
          <p:cNvSpPr/>
          <p:nvPr/>
        </p:nvSpPr>
        <p:spPr>
          <a:xfrm>
            <a:off x="8212568" y="2030506"/>
            <a:ext cx="32272" cy="59167"/>
          </a:xfrm>
          <a:custGeom>
            <a:avLst/>
            <a:gdLst/>
            <a:ahLst/>
            <a:cxnLst/>
            <a:rect l="l" t="t" r="r" b="b"/>
            <a:pathLst>
              <a:path w="36575" h="67056">
                <a:moveTo>
                  <a:pt x="15240" y="48768"/>
                </a:moveTo>
                <a:lnTo>
                  <a:pt x="24383" y="42672"/>
                </a:lnTo>
                <a:lnTo>
                  <a:pt x="21335" y="42672"/>
                </a:lnTo>
                <a:lnTo>
                  <a:pt x="30479" y="39624"/>
                </a:lnTo>
                <a:lnTo>
                  <a:pt x="36575" y="0"/>
                </a:lnTo>
                <a:lnTo>
                  <a:pt x="24383" y="3048"/>
                </a:lnTo>
                <a:lnTo>
                  <a:pt x="21335" y="3048"/>
                </a:lnTo>
                <a:lnTo>
                  <a:pt x="12192" y="6096"/>
                </a:lnTo>
                <a:lnTo>
                  <a:pt x="9144" y="6096"/>
                </a:lnTo>
                <a:lnTo>
                  <a:pt x="9144" y="9144"/>
                </a:lnTo>
                <a:lnTo>
                  <a:pt x="6096" y="9144"/>
                </a:lnTo>
                <a:lnTo>
                  <a:pt x="3048" y="57912"/>
                </a:lnTo>
                <a:lnTo>
                  <a:pt x="0" y="67056"/>
                </a:lnTo>
                <a:lnTo>
                  <a:pt x="5334" y="56387"/>
                </a:lnTo>
                <a:lnTo>
                  <a:pt x="6096" y="54863"/>
                </a:lnTo>
                <a:lnTo>
                  <a:pt x="9144" y="51815"/>
                </a:lnTo>
                <a:lnTo>
                  <a:pt x="18288" y="45720"/>
                </a:lnTo>
                <a:lnTo>
                  <a:pt x="15240" y="48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0" name="object 120"/>
          <p:cNvSpPr/>
          <p:nvPr/>
        </p:nvSpPr>
        <p:spPr>
          <a:xfrm>
            <a:off x="8220635" y="2030506"/>
            <a:ext cx="1713155" cy="357692"/>
          </a:xfrm>
          <a:custGeom>
            <a:avLst/>
            <a:gdLst/>
            <a:ahLst/>
            <a:cxnLst/>
            <a:rect l="l" t="t" r="r" b="b"/>
            <a:pathLst>
              <a:path w="1941576" h="405384">
                <a:moveTo>
                  <a:pt x="1898903" y="344424"/>
                </a:moveTo>
                <a:lnTo>
                  <a:pt x="1895855" y="350520"/>
                </a:lnTo>
                <a:lnTo>
                  <a:pt x="1895855" y="347472"/>
                </a:lnTo>
                <a:lnTo>
                  <a:pt x="1892807" y="353568"/>
                </a:lnTo>
                <a:lnTo>
                  <a:pt x="1889759" y="356615"/>
                </a:lnTo>
                <a:lnTo>
                  <a:pt x="1886711" y="359663"/>
                </a:lnTo>
                <a:lnTo>
                  <a:pt x="1874520" y="365760"/>
                </a:lnTo>
                <a:lnTo>
                  <a:pt x="1871472" y="365760"/>
                </a:lnTo>
                <a:lnTo>
                  <a:pt x="1877568" y="362712"/>
                </a:lnTo>
                <a:lnTo>
                  <a:pt x="1868424" y="365760"/>
                </a:lnTo>
                <a:lnTo>
                  <a:pt x="24383" y="365760"/>
                </a:lnTo>
                <a:lnTo>
                  <a:pt x="12191" y="362712"/>
                </a:lnTo>
                <a:lnTo>
                  <a:pt x="15239" y="365760"/>
                </a:lnTo>
                <a:lnTo>
                  <a:pt x="6096" y="359663"/>
                </a:lnTo>
                <a:lnTo>
                  <a:pt x="3048" y="356615"/>
                </a:lnTo>
                <a:lnTo>
                  <a:pt x="0" y="353568"/>
                </a:lnTo>
                <a:lnTo>
                  <a:pt x="0" y="399288"/>
                </a:lnTo>
                <a:lnTo>
                  <a:pt x="12191" y="402336"/>
                </a:lnTo>
                <a:lnTo>
                  <a:pt x="15239" y="402336"/>
                </a:lnTo>
                <a:lnTo>
                  <a:pt x="18287" y="405384"/>
                </a:lnTo>
                <a:lnTo>
                  <a:pt x="21335" y="365760"/>
                </a:lnTo>
                <a:lnTo>
                  <a:pt x="30479" y="405384"/>
                </a:lnTo>
                <a:lnTo>
                  <a:pt x="1874520" y="405384"/>
                </a:lnTo>
                <a:lnTo>
                  <a:pt x="1877568" y="402336"/>
                </a:lnTo>
                <a:lnTo>
                  <a:pt x="1889759" y="399288"/>
                </a:lnTo>
                <a:lnTo>
                  <a:pt x="1892807" y="399288"/>
                </a:lnTo>
                <a:lnTo>
                  <a:pt x="1905000" y="393192"/>
                </a:lnTo>
                <a:lnTo>
                  <a:pt x="1901952" y="335280"/>
                </a:lnTo>
                <a:lnTo>
                  <a:pt x="1905000" y="393192"/>
                </a:lnTo>
                <a:lnTo>
                  <a:pt x="1905000" y="390144"/>
                </a:lnTo>
                <a:lnTo>
                  <a:pt x="1908048" y="390144"/>
                </a:lnTo>
                <a:lnTo>
                  <a:pt x="1917191" y="384048"/>
                </a:lnTo>
                <a:lnTo>
                  <a:pt x="1917191" y="381000"/>
                </a:lnTo>
                <a:lnTo>
                  <a:pt x="1926335" y="371856"/>
                </a:lnTo>
                <a:lnTo>
                  <a:pt x="1926335" y="368808"/>
                </a:lnTo>
                <a:lnTo>
                  <a:pt x="1929383" y="368808"/>
                </a:lnTo>
                <a:lnTo>
                  <a:pt x="1932431" y="359663"/>
                </a:lnTo>
                <a:lnTo>
                  <a:pt x="1935479" y="356615"/>
                </a:lnTo>
                <a:lnTo>
                  <a:pt x="1935479" y="353568"/>
                </a:lnTo>
                <a:lnTo>
                  <a:pt x="1938527" y="344424"/>
                </a:lnTo>
                <a:lnTo>
                  <a:pt x="1938527" y="338327"/>
                </a:lnTo>
                <a:lnTo>
                  <a:pt x="1941576" y="326136"/>
                </a:lnTo>
                <a:lnTo>
                  <a:pt x="1941576" y="79248"/>
                </a:lnTo>
                <a:lnTo>
                  <a:pt x="1938527" y="67056"/>
                </a:lnTo>
                <a:lnTo>
                  <a:pt x="1938527" y="64008"/>
                </a:lnTo>
                <a:lnTo>
                  <a:pt x="1935479" y="51815"/>
                </a:lnTo>
                <a:lnTo>
                  <a:pt x="1935479" y="48768"/>
                </a:lnTo>
                <a:lnTo>
                  <a:pt x="1932431" y="48768"/>
                </a:lnTo>
                <a:lnTo>
                  <a:pt x="1929383" y="36575"/>
                </a:lnTo>
                <a:lnTo>
                  <a:pt x="1926335" y="36575"/>
                </a:lnTo>
                <a:lnTo>
                  <a:pt x="1926335" y="33527"/>
                </a:lnTo>
                <a:lnTo>
                  <a:pt x="1917191" y="27432"/>
                </a:lnTo>
                <a:lnTo>
                  <a:pt x="1917191" y="24384"/>
                </a:lnTo>
                <a:lnTo>
                  <a:pt x="1908048" y="15239"/>
                </a:lnTo>
                <a:lnTo>
                  <a:pt x="1905000" y="15239"/>
                </a:lnTo>
                <a:lnTo>
                  <a:pt x="1892807" y="9144"/>
                </a:lnTo>
                <a:lnTo>
                  <a:pt x="1892807" y="6096"/>
                </a:lnTo>
                <a:lnTo>
                  <a:pt x="1889759" y="6096"/>
                </a:lnTo>
                <a:lnTo>
                  <a:pt x="1877568" y="3048"/>
                </a:lnTo>
                <a:lnTo>
                  <a:pt x="1874520" y="3048"/>
                </a:lnTo>
                <a:lnTo>
                  <a:pt x="1871472" y="39624"/>
                </a:lnTo>
                <a:lnTo>
                  <a:pt x="1874520" y="3048"/>
                </a:lnTo>
                <a:lnTo>
                  <a:pt x="1862327" y="0"/>
                </a:lnTo>
                <a:lnTo>
                  <a:pt x="27431" y="0"/>
                </a:lnTo>
                <a:lnTo>
                  <a:pt x="21335" y="39624"/>
                </a:lnTo>
                <a:lnTo>
                  <a:pt x="12191" y="42672"/>
                </a:lnTo>
                <a:lnTo>
                  <a:pt x="24383" y="39624"/>
                </a:lnTo>
                <a:lnTo>
                  <a:pt x="1868424" y="39624"/>
                </a:lnTo>
                <a:lnTo>
                  <a:pt x="1880615" y="42672"/>
                </a:lnTo>
                <a:lnTo>
                  <a:pt x="1874520" y="42672"/>
                </a:lnTo>
                <a:lnTo>
                  <a:pt x="1886711" y="48768"/>
                </a:lnTo>
                <a:lnTo>
                  <a:pt x="1883663" y="45720"/>
                </a:lnTo>
                <a:lnTo>
                  <a:pt x="1892807" y="51815"/>
                </a:lnTo>
                <a:lnTo>
                  <a:pt x="1889759" y="51815"/>
                </a:lnTo>
                <a:lnTo>
                  <a:pt x="1895855" y="57912"/>
                </a:lnTo>
                <a:lnTo>
                  <a:pt x="1895855" y="54863"/>
                </a:lnTo>
                <a:lnTo>
                  <a:pt x="1898903" y="67056"/>
                </a:lnTo>
                <a:lnTo>
                  <a:pt x="1898903" y="64008"/>
                </a:lnTo>
                <a:lnTo>
                  <a:pt x="1901952" y="70104"/>
                </a:lnTo>
                <a:lnTo>
                  <a:pt x="1901952" y="338327"/>
                </a:lnTo>
                <a:lnTo>
                  <a:pt x="1898903" y="344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1" name="object 121"/>
          <p:cNvSpPr/>
          <p:nvPr/>
        </p:nvSpPr>
        <p:spPr>
          <a:xfrm>
            <a:off x="9882692" y="2337099"/>
            <a:ext cx="10758" cy="10757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7315" y="7315"/>
                </a:moveTo>
                <a:lnTo>
                  <a:pt x="0" y="12191"/>
                </a:lnTo>
                <a:lnTo>
                  <a:pt x="3048" y="12191"/>
                </a:lnTo>
                <a:lnTo>
                  <a:pt x="6096" y="9143"/>
                </a:lnTo>
                <a:lnTo>
                  <a:pt x="9144" y="6096"/>
                </a:lnTo>
                <a:lnTo>
                  <a:pt x="12192" y="0"/>
                </a:lnTo>
                <a:lnTo>
                  <a:pt x="7315" y="7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2" name="object 122"/>
          <p:cNvSpPr/>
          <p:nvPr/>
        </p:nvSpPr>
        <p:spPr>
          <a:xfrm>
            <a:off x="8215257" y="2334409"/>
            <a:ext cx="2689" cy="5379"/>
          </a:xfrm>
          <a:custGeom>
            <a:avLst/>
            <a:gdLst/>
            <a:ahLst/>
            <a:cxnLst/>
            <a:rect l="l" t="t" r="r" b="b"/>
            <a:pathLst>
              <a:path w="3048" h="6096">
                <a:moveTo>
                  <a:pt x="0" y="0"/>
                </a:moveTo>
                <a:lnTo>
                  <a:pt x="0" y="3048"/>
                </a:lnTo>
                <a:lnTo>
                  <a:pt x="3048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3" name="object 123"/>
          <p:cNvSpPr/>
          <p:nvPr/>
        </p:nvSpPr>
        <p:spPr>
          <a:xfrm>
            <a:off x="8236772" y="2353235"/>
            <a:ext cx="10758" cy="34962"/>
          </a:xfrm>
          <a:custGeom>
            <a:avLst/>
            <a:gdLst/>
            <a:ahLst/>
            <a:cxnLst/>
            <a:rect l="l" t="t" r="r" b="b"/>
            <a:pathLst>
              <a:path w="12192" h="39624">
                <a:moveTo>
                  <a:pt x="12192" y="39624"/>
                </a:moveTo>
                <a:lnTo>
                  <a:pt x="3048" y="0"/>
                </a:lnTo>
                <a:lnTo>
                  <a:pt x="0" y="39624"/>
                </a:lnTo>
                <a:lnTo>
                  <a:pt x="12192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4" name="object 124"/>
          <p:cNvSpPr/>
          <p:nvPr/>
        </p:nvSpPr>
        <p:spPr>
          <a:xfrm>
            <a:off x="9896139" y="2086984"/>
            <a:ext cx="2689" cy="10757"/>
          </a:xfrm>
          <a:custGeom>
            <a:avLst/>
            <a:gdLst/>
            <a:ahLst/>
            <a:cxnLst/>
            <a:rect l="l" t="t" r="r" b="b"/>
            <a:pathLst>
              <a:path w="3048" h="12191">
                <a:moveTo>
                  <a:pt x="3048" y="6096"/>
                </a:moveTo>
                <a:lnTo>
                  <a:pt x="0" y="0"/>
                </a:lnTo>
                <a:lnTo>
                  <a:pt x="3048" y="12191"/>
                </a:lnTo>
                <a:lnTo>
                  <a:pt x="3048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5" name="object 125"/>
          <p:cNvSpPr/>
          <p:nvPr/>
        </p:nvSpPr>
        <p:spPr>
          <a:xfrm>
            <a:off x="8193741" y="1524895"/>
            <a:ext cx="1721223" cy="454511"/>
          </a:xfrm>
          <a:custGeom>
            <a:avLst/>
            <a:gdLst/>
            <a:ahLst/>
            <a:cxnLst/>
            <a:rect l="l" t="t" r="r" b="b"/>
            <a:pathLst>
              <a:path w="1950719" h="515112">
                <a:moveTo>
                  <a:pt x="1865553" y="515101"/>
                </a:moveTo>
                <a:lnTo>
                  <a:pt x="82295" y="512063"/>
                </a:lnTo>
                <a:lnTo>
                  <a:pt x="36575" y="496824"/>
                </a:lnTo>
                <a:lnTo>
                  <a:pt x="18287" y="478536"/>
                </a:lnTo>
                <a:lnTo>
                  <a:pt x="16799" y="478536"/>
                </a:lnTo>
                <a:lnTo>
                  <a:pt x="45570" y="504590"/>
                </a:lnTo>
                <a:lnTo>
                  <a:pt x="85343" y="515112"/>
                </a:lnTo>
                <a:lnTo>
                  <a:pt x="1865376" y="515112"/>
                </a:lnTo>
                <a:lnTo>
                  <a:pt x="1865553" y="515101"/>
                </a:lnTo>
                <a:close/>
              </a:path>
              <a:path w="1950719" h="515112">
                <a:moveTo>
                  <a:pt x="1875393" y="514544"/>
                </a:moveTo>
                <a:lnTo>
                  <a:pt x="1889479" y="511708"/>
                </a:lnTo>
                <a:lnTo>
                  <a:pt x="1902512" y="506670"/>
                </a:lnTo>
                <a:lnTo>
                  <a:pt x="1914333" y="499632"/>
                </a:lnTo>
                <a:lnTo>
                  <a:pt x="1924778" y="490797"/>
                </a:lnTo>
                <a:lnTo>
                  <a:pt x="1933686" y="480365"/>
                </a:lnTo>
                <a:lnTo>
                  <a:pt x="1938504" y="472463"/>
                </a:lnTo>
                <a:lnTo>
                  <a:pt x="1935479" y="475488"/>
                </a:lnTo>
                <a:lnTo>
                  <a:pt x="1932431" y="481584"/>
                </a:lnTo>
                <a:lnTo>
                  <a:pt x="1917191" y="496824"/>
                </a:lnTo>
                <a:lnTo>
                  <a:pt x="1898903" y="505968"/>
                </a:lnTo>
                <a:lnTo>
                  <a:pt x="1889759" y="509016"/>
                </a:lnTo>
                <a:lnTo>
                  <a:pt x="1871471" y="512063"/>
                </a:lnTo>
                <a:lnTo>
                  <a:pt x="1871471" y="514766"/>
                </a:lnTo>
                <a:lnTo>
                  <a:pt x="1875393" y="514544"/>
                </a:lnTo>
                <a:close/>
              </a:path>
              <a:path w="1950719" h="515112">
                <a:moveTo>
                  <a:pt x="15239" y="472439"/>
                </a:moveTo>
                <a:lnTo>
                  <a:pt x="12191" y="469392"/>
                </a:lnTo>
                <a:lnTo>
                  <a:pt x="11191" y="469392"/>
                </a:lnTo>
                <a:lnTo>
                  <a:pt x="15239" y="476534"/>
                </a:lnTo>
                <a:lnTo>
                  <a:pt x="15239" y="472439"/>
                </a:lnTo>
                <a:close/>
              </a:path>
              <a:path w="1950719" h="515112">
                <a:moveTo>
                  <a:pt x="1940896" y="468540"/>
                </a:moveTo>
                <a:lnTo>
                  <a:pt x="1942828" y="463839"/>
                </a:lnTo>
                <a:lnTo>
                  <a:pt x="1938570" y="472355"/>
                </a:lnTo>
                <a:lnTo>
                  <a:pt x="1940896" y="468540"/>
                </a:lnTo>
                <a:close/>
              </a:path>
              <a:path w="1950719" h="515112">
                <a:moveTo>
                  <a:pt x="9143" y="463296"/>
                </a:moveTo>
                <a:lnTo>
                  <a:pt x="7954" y="463296"/>
                </a:lnTo>
                <a:lnTo>
                  <a:pt x="8377" y="464427"/>
                </a:lnTo>
                <a:lnTo>
                  <a:pt x="9143" y="465779"/>
                </a:lnTo>
                <a:lnTo>
                  <a:pt x="9143" y="463296"/>
                </a:lnTo>
                <a:close/>
              </a:path>
              <a:path w="1950719" h="515112">
                <a:moveTo>
                  <a:pt x="1946246" y="455523"/>
                </a:moveTo>
                <a:lnTo>
                  <a:pt x="1946363" y="455029"/>
                </a:lnTo>
                <a:lnTo>
                  <a:pt x="1945996" y="456130"/>
                </a:lnTo>
                <a:lnTo>
                  <a:pt x="1946246" y="455523"/>
                </a:lnTo>
                <a:close/>
              </a:path>
              <a:path w="1950719" h="515112">
                <a:moveTo>
                  <a:pt x="6095" y="454151"/>
                </a:moveTo>
                <a:lnTo>
                  <a:pt x="4540" y="454151"/>
                </a:lnTo>
                <a:lnTo>
                  <a:pt x="6095" y="458317"/>
                </a:lnTo>
                <a:lnTo>
                  <a:pt x="6095" y="454151"/>
                </a:lnTo>
                <a:close/>
              </a:path>
              <a:path w="1950719" h="515112">
                <a:moveTo>
                  <a:pt x="3048" y="438912"/>
                </a:moveTo>
                <a:lnTo>
                  <a:pt x="987" y="438912"/>
                </a:lnTo>
                <a:lnTo>
                  <a:pt x="3048" y="449343"/>
                </a:lnTo>
                <a:lnTo>
                  <a:pt x="3048" y="438912"/>
                </a:lnTo>
                <a:close/>
              </a:path>
              <a:path w="1950719" h="515112">
                <a:moveTo>
                  <a:pt x="1949574" y="441515"/>
                </a:moveTo>
                <a:lnTo>
                  <a:pt x="1950204" y="433373"/>
                </a:lnTo>
                <a:lnTo>
                  <a:pt x="1948238" y="447138"/>
                </a:lnTo>
                <a:lnTo>
                  <a:pt x="1949574" y="441515"/>
                </a:lnTo>
                <a:close/>
              </a:path>
              <a:path w="1950719" h="515112">
                <a:moveTo>
                  <a:pt x="1948070" y="63209"/>
                </a:moveTo>
                <a:lnTo>
                  <a:pt x="1947671" y="62027"/>
                </a:lnTo>
                <a:lnTo>
                  <a:pt x="1947671" y="64008"/>
                </a:lnTo>
                <a:lnTo>
                  <a:pt x="1948199" y="64008"/>
                </a:lnTo>
                <a:lnTo>
                  <a:pt x="1948070" y="63209"/>
                </a:lnTo>
                <a:close/>
              </a:path>
              <a:path w="1950719" h="515112">
                <a:moveTo>
                  <a:pt x="1938527" y="40401"/>
                </a:moveTo>
                <a:lnTo>
                  <a:pt x="1938527" y="42672"/>
                </a:lnTo>
                <a:lnTo>
                  <a:pt x="1939743" y="42672"/>
                </a:lnTo>
                <a:lnTo>
                  <a:pt x="1938527" y="40401"/>
                </a:lnTo>
                <a:close/>
              </a:path>
              <a:path w="1950719" h="515112">
                <a:moveTo>
                  <a:pt x="1932431" y="31670"/>
                </a:moveTo>
                <a:lnTo>
                  <a:pt x="1932431" y="33528"/>
                </a:lnTo>
                <a:lnTo>
                  <a:pt x="1933872" y="33528"/>
                </a:lnTo>
                <a:lnTo>
                  <a:pt x="1932431" y="3167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6" name="object 126"/>
          <p:cNvSpPr/>
          <p:nvPr/>
        </p:nvSpPr>
        <p:spPr>
          <a:xfrm>
            <a:off x="9853108" y="1532965"/>
            <a:ext cx="80682" cy="459889"/>
          </a:xfrm>
          <a:custGeom>
            <a:avLst/>
            <a:gdLst/>
            <a:ahLst/>
            <a:cxnLst/>
            <a:rect l="l" t="t" r="r" b="b"/>
            <a:pathLst>
              <a:path w="91440" h="521207">
                <a:moveTo>
                  <a:pt x="24384" y="515112"/>
                </a:moveTo>
                <a:lnTo>
                  <a:pt x="27432" y="515112"/>
                </a:lnTo>
                <a:lnTo>
                  <a:pt x="42672" y="505967"/>
                </a:lnTo>
                <a:lnTo>
                  <a:pt x="45720" y="505967"/>
                </a:lnTo>
                <a:lnTo>
                  <a:pt x="57912" y="493775"/>
                </a:lnTo>
                <a:lnTo>
                  <a:pt x="60960" y="493775"/>
                </a:lnTo>
                <a:lnTo>
                  <a:pt x="60960" y="490727"/>
                </a:lnTo>
                <a:lnTo>
                  <a:pt x="73151" y="478536"/>
                </a:lnTo>
                <a:lnTo>
                  <a:pt x="73151" y="475488"/>
                </a:lnTo>
                <a:lnTo>
                  <a:pt x="82296" y="460248"/>
                </a:lnTo>
                <a:lnTo>
                  <a:pt x="82296" y="457200"/>
                </a:lnTo>
                <a:lnTo>
                  <a:pt x="88392" y="441960"/>
                </a:lnTo>
                <a:lnTo>
                  <a:pt x="88392" y="438912"/>
                </a:lnTo>
                <a:lnTo>
                  <a:pt x="91440" y="417575"/>
                </a:lnTo>
                <a:lnTo>
                  <a:pt x="91440" y="73151"/>
                </a:lnTo>
                <a:lnTo>
                  <a:pt x="88392" y="57912"/>
                </a:lnTo>
                <a:lnTo>
                  <a:pt x="88392" y="51815"/>
                </a:lnTo>
                <a:lnTo>
                  <a:pt x="82296" y="36575"/>
                </a:lnTo>
                <a:lnTo>
                  <a:pt x="82296" y="33527"/>
                </a:lnTo>
                <a:lnTo>
                  <a:pt x="73151" y="18287"/>
                </a:lnTo>
                <a:lnTo>
                  <a:pt x="73151" y="15239"/>
                </a:lnTo>
                <a:lnTo>
                  <a:pt x="60960" y="3048"/>
                </a:lnTo>
                <a:lnTo>
                  <a:pt x="60960" y="0"/>
                </a:lnTo>
                <a:lnTo>
                  <a:pt x="57912" y="0"/>
                </a:lnTo>
                <a:lnTo>
                  <a:pt x="55418" y="24938"/>
                </a:lnTo>
                <a:lnTo>
                  <a:pt x="57912" y="27431"/>
                </a:lnTo>
                <a:lnTo>
                  <a:pt x="57912" y="33527"/>
                </a:lnTo>
                <a:lnTo>
                  <a:pt x="60960" y="33527"/>
                </a:lnTo>
                <a:lnTo>
                  <a:pt x="64008" y="36575"/>
                </a:lnTo>
                <a:lnTo>
                  <a:pt x="64008" y="42672"/>
                </a:lnTo>
                <a:lnTo>
                  <a:pt x="67055" y="42672"/>
                </a:lnTo>
                <a:lnTo>
                  <a:pt x="67055" y="54863"/>
                </a:lnTo>
                <a:lnTo>
                  <a:pt x="70103" y="54863"/>
                </a:lnTo>
                <a:lnTo>
                  <a:pt x="70103" y="73151"/>
                </a:lnTo>
                <a:lnTo>
                  <a:pt x="73151" y="73151"/>
                </a:lnTo>
                <a:lnTo>
                  <a:pt x="70103" y="420624"/>
                </a:lnTo>
                <a:lnTo>
                  <a:pt x="67055" y="441960"/>
                </a:lnTo>
                <a:lnTo>
                  <a:pt x="64008" y="451103"/>
                </a:lnTo>
                <a:lnTo>
                  <a:pt x="57912" y="463295"/>
                </a:lnTo>
                <a:lnTo>
                  <a:pt x="54864" y="466343"/>
                </a:lnTo>
                <a:lnTo>
                  <a:pt x="51816" y="472439"/>
                </a:lnTo>
                <a:lnTo>
                  <a:pt x="36575" y="487679"/>
                </a:lnTo>
                <a:lnTo>
                  <a:pt x="18288" y="496824"/>
                </a:lnTo>
                <a:lnTo>
                  <a:pt x="9144" y="499872"/>
                </a:lnTo>
                <a:lnTo>
                  <a:pt x="2718" y="500942"/>
                </a:lnTo>
                <a:lnTo>
                  <a:pt x="6096" y="521207"/>
                </a:lnTo>
                <a:lnTo>
                  <a:pt x="9144" y="521207"/>
                </a:lnTo>
                <a:lnTo>
                  <a:pt x="24384" y="5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7" name="object 127"/>
          <p:cNvSpPr/>
          <p:nvPr/>
        </p:nvSpPr>
        <p:spPr>
          <a:xfrm>
            <a:off x="8177605" y="1508759"/>
            <a:ext cx="1697019" cy="486784"/>
          </a:xfrm>
          <a:custGeom>
            <a:avLst/>
            <a:gdLst/>
            <a:ahLst/>
            <a:cxnLst/>
            <a:rect l="l" t="t" r="r" b="b"/>
            <a:pathLst>
              <a:path w="1923288" h="551688">
                <a:moveTo>
                  <a:pt x="1905000" y="548639"/>
                </a:moveTo>
                <a:lnTo>
                  <a:pt x="1901622" y="528374"/>
                </a:lnTo>
                <a:lnTo>
                  <a:pt x="1889759" y="530351"/>
                </a:lnTo>
                <a:lnTo>
                  <a:pt x="1889759" y="533400"/>
                </a:lnTo>
                <a:lnTo>
                  <a:pt x="100583" y="530351"/>
                </a:lnTo>
                <a:lnTo>
                  <a:pt x="82296" y="527304"/>
                </a:lnTo>
                <a:lnTo>
                  <a:pt x="73151" y="524256"/>
                </a:lnTo>
                <a:lnTo>
                  <a:pt x="54864" y="515112"/>
                </a:lnTo>
                <a:lnTo>
                  <a:pt x="36575" y="496824"/>
                </a:lnTo>
                <a:lnTo>
                  <a:pt x="33527" y="496824"/>
                </a:lnTo>
                <a:lnTo>
                  <a:pt x="33527" y="490727"/>
                </a:lnTo>
                <a:lnTo>
                  <a:pt x="30479" y="487680"/>
                </a:lnTo>
                <a:lnTo>
                  <a:pt x="27431" y="487680"/>
                </a:lnTo>
                <a:lnTo>
                  <a:pt x="27431" y="481584"/>
                </a:lnTo>
                <a:lnTo>
                  <a:pt x="24383" y="481584"/>
                </a:lnTo>
                <a:lnTo>
                  <a:pt x="24383" y="472439"/>
                </a:lnTo>
                <a:lnTo>
                  <a:pt x="21336" y="472439"/>
                </a:lnTo>
                <a:lnTo>
                  <a:pt x="21336" y="457200"/>
                </a:lnTo>
                <a:lnTo>
                  <a:pt x="18288" y="457200"/>
                </a:lnTo>
                <a:lnTo>
                  <a:pt x="18288" y="91439"/>
                </a:lnTo>
                <a:lnTo>
                  <a:pt x="21336" y="79248"/>
                </a:lnTo>
                <a:lnTo>
                  <a:pt x="24383" y="70104"/>
                </a:lnTo>
                <a:lnTo>
                  <a:pt x="30479" y="57912"/>
                </a:lnTo>
                <a:lnTo>
                  <a:pt x="33527" y="54863"/>
                </a:lnTo>
                <a:lnTo>
                  <a:pt x="36575" y="48768"/>
                </a:lnTo>
                <a:lnTo>
                  <a:pt x="51816" y="33527"/>
                </a:lnTo>
                <a:lnTo>
                  <a:pt x="64007" y="27432"/>
                </a:lnTo>
                <a:lnTo>
                  <a:pt x="67055" y="24384"/>
                </a:lnTo>
                <a:lnTo>
                  <a:pt x="76200" y="21336"/>
                </a:lnTo>
                <a:lnTo>
                  <a:pt x="85344" y="18287"/>
                </a:lnTo>
                <a:lnTo>
                  <a:pt x="1905000" y="18287"/>
                </a:lnTo>
                <a:lnTo>
                  <a:pt x="1913697" y="21187"/>
                </a:lnTo>
                <a:lnTo>
                  <a:pt x="1908048" y="0"/>
                </a:lnTo>
                <a:lnTo>
                  <a:pt x="82296" y="0"/>
                </a:lnTo>
                <a:lnTo>
                  <a:pt x="64007" y="6096"/>
                </a:lnTo>
                <a:lnTo>
                  <a:pt x="60959" y="6096"/>
                </a:lnTo>
                <a:lnTo>
                  <a:pt x="48768" y="15239"/>
                </a:lnTo>
                <a:lnTo>
                  <a:pt x="45720" y="15239"/>
                </a:lnTo>
                <a:lnTo>
                  <a:pt x="45720" y="18287"/>
                </a:lnTo>
                <a:lnTo>
                  <a:pt x="30479" y="27432"/>
                </a:lnTo>
                <a:lnTo>
                  <a:pt x="30479" y="30480"/>
                </a:lnTo>
                <a:lnTo>
                  <a:pt x="18288" y="42672"/>
                </a:lnTo>
                <a:lnTo>
                  <a:pt x="18288" y="45720"/>
                </a:lnTo>
                <a:lnTo>
                  <a:pt x="15240" y="45720"/>
                </a:lnTo>
                <a:lnTo>
                  <a:pt x="9144" y="60960"/>
                </a:lnTo>
                <a:lnTo>
                  <a:pt x="6096" y="64008"/>
                </a:lnTo>
                <a:lnTo>
                  <a:pt x="3048" y="79248"/>
                </a:lnTo>
                <a:lnTo>
                  <a:pt x="3048" y="82296"/>
                </a:lnTo>
                <a:lnTo>
                  <a:pt x="0" y="82296"/>
                </a:lnTo>
                <a:lnTo>
                  <a:pt x="0" y="466344"/>
                </a:lnTo>
                <a:lnTo>
                  <a:pt x="3048" y="469392"/>
                </a:lnTo>
                <a:lnTo>
                  <a:pt x="6096" y="484632"/>
                </a:lnTo>
                <a:lnTo>
                  <a:pt x="6096" y="487680"/>
                </a:lnTo>
                <a:lnTo>
                  <a:pt x="9144" y="487680"/>
                </a:lnTo>
                <a:lnTo>
                  <a:pt x="15240" y="502920"/>
                </a:lnTo>
                <a:lnTo>
                  <a:pt x="18288" y="505968"/>
                </a:lnTo>
                <a:lnTo>
                  <a:pt x="30479" y="518160"/>
                </a:lnTo>
                <a:lnTo>
                  <a:pt x="30479" y="521208"/>
                </a:lnTo>
                <a:lnTo>
                  <a:pt x="45720" y="533400"/>
                </a:lnTo>
                <a:lnTo>
                  <a:pt x="48768" y="533400"/>
                </a:lnTo>
                <a:lnTo>
                  <a:pt x="60959" y="542544"/>
                </a:lnTo>
                <a:lnTo>
                  <a:pt x="64007" y="542544"/>
                </a:lnTo>
                <a:lnTo>
                  <a:pt x="82296" y="548639"/>
                </a:lnTo>
                <a:lnTo>
                  <a:pt x="85344" y="548639"/>
                </a:lnTo>
                <a:lnTo>
                  <a:pt x="103631" y="551688"/>
                </a:lnTo>
                <a:lnTo>
                  <a:pt x="1886712" y="551688"/>
                </a:lnTo>
                <a:lnTo>
                  <a:pt x="1905000" y="548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8" name="object 128"/>
          <p:cNvSpPr/>
          <p:nvPr/>
        </p:nvSpPr>
        <p:spPr>
          <a:xfrm>
            <a:off x="9861176" y="1508759"/>
            <a:ext cx="43031" cy="77993"/>
          </a:xfrm>
          <a:custGeom>
            <a:avLst/>
            <a:gdLst/>
            <a:ahLst/>
            <a:cxnLst/>
            <a:rect l="l" t="t" r="r" b="b"/>
            <a:pathLst>
              <a:path w="48768" h="88392">
                <a:moveTo>
                  <a:pt x="48768" y="27432"/>
                </a:moveTo>
                <a:lnTo>
                  <a:pt x="36575" y="18287"/>
                </a:lnTo>
                <a:lnTo>
                  <a:pt x="33527" y="15239"/>
                </a:lnTo>
                <a:lnTo>
                  <a:pt x="18288" y="6096"/>
                </a:lnTo>
                <a:lnTo>
                  <a:pt x="15240" y="6096"/>
                </a:lnTo>
                <a:lnTo>
                  <a:pt x="0" y="0"/>
                </a:lnTo>
                <a:lnTo>
                  <a:pt x="5649" y="21187"/>
                </a:lnTo>
                <a:lnTo>
                  <a:pt x="6096" y="21336"/>
                </a:lnTo>
                <a:lnTo>
                  <a:pt x="24383" y="30480"/>
                </a:lnTo>
                <a:lnTo>
                  <a:pt x="30479" y="36575"/>
                </a:lnTo>
                <a:lnTo>
                  <a:pt x="36575" y="39624"/>
                </a:lnTo>
                <a:lnTo>
                  <a:pt x="42672" y="45720"/>
                </a:lnTo>
                <a:lnTo>
                  <a:pt x="42672" y="51816"/>
                </a:lnTo>
                <a:lnTo>
                  <a:pt x="45720" y="51816"/>
                </a:lnTo>
                <a:lnTo>
                  <a:pt x="46274" y="52370"/>
                </a:lnTo>
                <a:lnTo>
                  <a:pt x="48768" y="27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29" name="object 129"/>
          <p:cNvSpPr/>
          <p:nvPr/>
        </p:nvSpPr>
        <p:spPr>
          <a:xfrm>
            <a:off x="8193741" y="1524895"/>
            <a:ext cx="1721223" cy="454511"/>
          </a:xfrm>
          <a:custGeom>
            <a:avLst/>
            <a:gdLst/>
            <a:ahLst/>
            <a:cxnLst/>
            <a:rect l="l" t="t" r="r" b="b"/>
            <a:pathLst>
              <a:path w="1950719" h="515112">
                <a:moveTo>
                  <a:pt x="1865376" y="0"/>
                </a:moveTo>
                <a:lnTo>
                  <a:pt x="85343" y="0"/>
                </a:lnTo>
                <a:lnTo>
                  <a:pt x="78133" y="304"/>
                </a:lnTo>
                <a:lnTo>
                  <a:pt x="38944" y="13691"/>
                </a:lnTo>
                <a:lnTo>
                  <a:pt x="10790" y="43571"/>
                </a:lnTo>
                <a:lnTo>
                  <a:pt x="0" y="85344"/>
                </a:lnTo>
                <a:lnTo>
                  <a:pt x="0" y="426720"/>
                </a:lnTo>
                <a:lnTo>
                  <a:pt x="8377" y="464427"/>
                </a:lnTo>
                <a:lnTo>
                  <a:pt x="34131" y="496946"/>
                </a:lnTo>
                <a:lnTo>
                  <a:pt x="71399" y="513875"/>
                </a:lnTo>
                <a:lnTo>
                  <a:pt x="85343" y="515112"/>
                </a:lnTo>
                <a:lnTo>
                  <a:pt x="1865376" y="515112"/>
                </a:lnTo>
                <a:lnTo>
                  <a:pt x="1914333" y="499632"/>
                </a:lnTo>
                <a:lnTo>
                  <a:pt x="1940896" y="468540"/>
                </a:lnTo>
                <a:lnTo>
                  <a:pt x="1950719" y="426720"/>
                </a:lnTo>
                <a:lnTo>
                  <a:pt x="1950719" y="85344"/>
                </a:lnTo>
                <a:lnTo>
                  <a:pt x="1937028" y="37600"/>
                </a:lnTo>
                <a:lnTo>
                  <a:pt x="1907148" y="10167"/>
                </a:lnTo>
                <a:lnTo>
                  <a:pt x="1865376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0" name="object 130"/>
          <p:cNvSpPr/>
          <p:nvPr/>
        </p:nvSpPr>
        <p:spPr>
          <a:xfrm>
            <a:off x="9853108" y="1532965"/>
            <a:ext cx="80682" cy="459889"/>
          </a:xfrm>
          <a:custGeom>
            <a:avLst/>
            <a:gdLst/>
            <a:ahLst/>
            <a:cxnLst/>
            <a:rect l="l" t="t" r="r" b="b"/>
            <a:pathLst>
              <a:path w="91440" h="521207">
                <a:moveTo>
                  <a:pt x="48768" y="51815"/>
                </a:moveTo>
                <a:lnTo>
                  <a:pt x="45720" y="48767"/>
                </a:lnTo>
                <a:lnTo>
                  <a:pt x="51816" y="64007"/>
                </a:lnTo>
                <a:lnTo>
                  <a:pt x="51816" y="429767"/>
                </a:lnTo>
                <a:lnTo>
                  <a:pt x="48768" y="441960"/>
                </a:lnTo>
                <a:lnTo>
                  <a:pt x="45720" y="448055"/>
                </a:lnTo>
                <a:lnTo>
                  <a:pt x="42672" y="454151"/>
                </a:lnTo>
                <a:lnTo>
                  <a:pt x="39624" y="457200"/>
                </a:lnTo>
                <a:lnTo>
                  <a:pt x="30479" y="466343"/>
                </a:lnTo>
                <a:lnTo>
                  <a:pt x="33527" y="466343"/>
                </a:lnTo>
                <a:lnTo>
                  <a:pt x="21336" y="475488"/>
                </a:lnTo>
                <a:lnTo>
                  <a:pt x="24384" y="472439"/>
                </a:lnTo>
                <a:lnTo>
                  <a:pt x="9144" y="481584"/>
                </a:lnTo>
                <a:lnTo>
                  <a:pt x="12192" y="478536"/>
                </a:lnTo>
                <a:lnTo>
                  <a:pt x="0" y="484631"/>
                </a:lnTo>
                <a:lnTo>
                  <a:pt x="6096" y="521207"/>
                </a:lnTo>
                <a:lnTo>
                  <a:pt x="9144" y="521207"/>
                </a:lnTo>
                <a:lnTo>
                  <a:pt x="24384" y="515112"/>
                </a:lnTo>
                <a:lnTo>
                  <a:pt x="27432" y="515112"/>
                </a:lnTo>
                <a:lnTo>
                  <a:pt x="42672" y="505967"/>
                </a:lnTo>
                <a:lnTo>
                  <a:pt x="45720" y="505967"/>
                </a:lnTo>
                <a:lnTo>
                  <a:pt x="57912" y="493775"/>
                </a:lnTo>
                <a:lnTo>
                  <a:pt x="51816" y="435863"/>
                </a:lnTo>
                <a:lnTo>
                  <a:pt x="57912" y="493775"/>
                </a:lnTo>
                <a:lnTo>
                  <a:pt x="60960" y="493775"/>
                </a:lnTo>
                <a:lnTo>
                  <a:pt x="60960" y="490727"/>
                </a:lnTo>
                <a:lnTo>
                  <a:pt x="73151" y="478536"/>
                </a:lnTo>
                <a:lnTo>
                  <a:pt x="73151" y="475488"/>
                </a:lnTo>
                <a:lnTo>
                  <a:pt x="82296" y="460248"/>
                </a:lnTo>
                <a:lnTo>
                  <a:pt x="82296" y="457200"/>
                </a:lnTo>
                <a:lnTo>
                  <a:pt x="88392" y="441960"/>
                </a:lnTo>
                <a:lnTo>
                  <a:pt x="88392" y="438912"/>
                </a:lnTo>
                <a:lnTo>
                  <a:pt x="91440" y="417575"/>
                </a:lnTo>
                <a:lnTo>
                  <a:pt x="91440" y="73151"/>
                </a:lnTo>
                <a:lnTo>
                  <a:pt x="88392" y="57912"/>
                </a:lnTo>
                <a:lnTo>
                  <a:pt x="88392" y="51815"/>
                </a:lnTo>
                <a:lnTo>
                  <a:pt x="82296" y="36575"/>
                </a:lnTo>
                <a:lnTo>
                  <a:pt x="82296" y="33527"/>
                </a:lnTo>
                <a:lnTo>
                  <a:pt x="73151" y="18287"/>
                </a:lnTo>
                <a:lnTo>
                  <a:pt x="73151" y="15239"/>
                </a:lnTo>
                <a:lnTo>
                  <a:pt x="60960" y="3048"/>
                </a:lnTo>
                <a:lnTo>
                  <a:pt x="60960" y="0"/>
                </a:lnTo>
                <a:lnTo>
                  <a:pt x="57912" y="0"/>
                </a:lnTo>
                <a:lnTo>
                  <a:pt x="51816" y="60960"/>
                </a:lnTo>
                <a:lnTo>
                  <a:pt x="48768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1" name="object 131"/>
          <p:cNvSpPr/>
          <p:nvPr/>
        </p:nvSpPr>
        <p:spPr>
          <a:xfrm>
            <a:off x="8177605" y="1508759"/>
            <a:ext cx="1697019" cy="486784"/>
          </a:xfrm>
          <a:custGeom>
            <a:avLst/>
            <a:gdLst/>
            <a:ahLst/>
            <a:cxnLst/>
            <a:rect l="l" t="t" r="r" b="b"/>
            <a:pathLst>
              <a:path w="1923288" h="551688">
                <a:moveTo>
                  <a:pt x="1908048" y="39624"/>
                </a:moveTo>
                <a:lnTo>
                  <a:pt x="1923288" y="48768"/>
                </a:lnTo>
                <a:lnTo>
                  <a:pt x="1920240" y="45720"/>
                </a:lnTo>
                <a:lnTo>
                  <a:pt x="1908048" y="0"/>
                </a:lnTo>
                <a:lnTo>
                  <a:pt x="82296" y="0"/>
                </a:lnTo>
                <a:lnTo>
                  <a:pt x="64007" y="6096"/>
                </a:lnTo>
                <a:lnTo>
                  <a:pt x="60959" y="6096"/>
                </a:lnTo>
                <a:lnTo>
                  <a:pt x="48768" y="15239"/>
                </a:lnTo>
                <a:lnTo>
                  <a:pt x="45720" y="15239"/>
                </a:lnTo>
                <a:lnTo>
                  <a:pt x="45720" y="18287"/>
                </a:lnTo>
                <a:lnTo>
                  <a:pt x="30479" y="27432"/>
                </a:lnTo>
                <a:lnTo>
                  <a:pt x="30479" y="30480"/>
                </a:lnTo>
                <a:lnTo>
                  <a:pt x="18288" y="42672"/>
                </a:lnTo>
                <a:lnTo>
                  <a:pt x="18288" y="45720"/>
                </a:lnTo>
                <a:lnTo>
                  <a:pt x="15240" y="45720"/>
                </a:lnTo>
                <a:lnTo>
                  <a:pt x="9144" y="60960"/>
                </a:lnTo>
                <a:lnTo>
                  <a:pt x="6096" y="64008"/>
                </a:lnTo>
                <a:lnTo>
                  <a:pt x="3048" y="79248"/>
                </a:lnTo>
                <a:lnTo>
                  <a:pt x="3048" y="82296"/>
                </a:lnTo>
                <a:lnTo>
                  <a:pt x="0" y="82296"/>
                </a:lnTo>
                <a:lnTo>
                  <a:pt x="0" y="466344"/>
                </a:lnTo>
                <a:lnTo>
                  <a:pt x="3048" y="469392"/>
                </a:lnTo>
                <a:lnTo>
                  <a:pt x="6096" y="484632"/>
                </a:lnTo>
                <a:lnTo>
                  <a:pt x="6096" y="487680"/>
                </a:lnTo>
                <a:lnTo>
                  <a:pt x="9144" y="487680"/>
                </a:lnTo>
                <a:lnTo>
                  <a:pt x="15240" y="502920"/>
                </a:lnTo>
                <a:lnTo>
                  <a:pt x="18288" y="505968"/>
                </a:lnTo>
                <a:lnTo>
                  <a:pt x="30479" y="518160"/>
                </a:lnTo>
                <a:lnTo>
                  <a:pt x="30479" y="521208"/>
                </a:lnTo>
                <a:lnTo>
                  <a:pt x="45720" y="533400"/>
                </a:lnTo>
                <a:lnTo>
                  <a:pt x="48768" y="533400"/>
                </a:lnTo>
                <a:lnTo>
                  <a:pt x="60959" y="542544"/>
                </a:lnTo>
                <a:lnTo>
                  <a:pt x="64007" y="542544"/>
                </a:lnTo>
                <a:lnTo>
                  <a:pt x="82296" y="548639"/>
                </a:lnTo>
                <a:lnTo>
                  <a:pt x="88392" y="512063"/>
                </a:lnTo>
                <a:lnTo>
                  <a:pt x="82296" y="548639"/>
                </a:lnTo>
                <a:lnTo>
                  <a:pt x="85344" y="548639"/>
                </a:lnTo>
                <a:lnTo>
                  <a:pt x="103631" y="551688"/>
                </a:lnTo>
                <a:lnTo>
                  <a:pt x="1886712" y="551688"/>
                </a:lnTo>
                <a:lnTo>
                  <a:pt x="1905000" y="548639"/>
                </a:lnTo>
                <a:lnTo>
                  <a:pt x="1898903" y="512063"/>
                </a:lnTo>
                <a:lnTo>
                  <a:pt x="1911096" y="505968"/>
                </a:lnTo>
                <a:lnTo>
                  <a:pt x="1895855" y="512063"/>
                </a:lnTo>
                <a:lnTo>
                  <a:pt x="91440" y="512063"/>
                </a:lnTo>
                <a:lnTo>
                  <a:pt x="76200" y="505968"/>
                </a:lnTo>
                <a:lnTo>
                  <a:pt x="79248" y="509016"/>
                </a:lnTo>
                <a:lnTo>
                  <a:pt x="67055" y="499872"/>
                </a:lnTo>
                <a:lnTo>
                  <a:pt x="67055" y="502920"/>
                </a:lnTo>
                <a:lnTo>
                  <a:pt x="54864" y="493775"/>
                </a:lnTo>
                <a:lnTo>
                  <a:pt x="57912" y="493775"/>
                </a:lnTo>
                <a:lnTo>
                  <a:pt x="48768" y="481584"/>
                </a:lnTo>
                <a:lnTo>
                  <a:pt x="48768" y="484632"/>
                </a:lnTo>
                <a:lnTo>
                  <a:pt x="42672" y="469392"/>
                </a:lnTo>
                <a:lnTo>
                  <a:pt x="42672" y="475488"/>
                </a:lnTo>
                <a:lnTo>
                  <a:pt x="39624" y="457200"/>
                </a:lnTo>
                <a:lnTo>
                  <a:pt x="39624" y="463296"/>
                </a:lnTo>
                <a:lnTo>
                  <a:pt x="36575" y="445008"/>
                </a:lnTo>
                <a:lnTo>
                  <a:pt x="36575" y="103632"/>
                </a:lnTo>
                <a:lnTo>
                  <a:pt x="39624" y="88392"/>
                </a:lnTo>
                <a:lnTo>
                  <a:pt x="39624" y="91439"/>
                </a:lnTo>
                <a:lnTo>
                  <a:pt x="42672" y="76200"/>
                </a:lnTo>
                <a:lnTo>
                  <a:pt x="42672" y="79248"/>
                </a:lnTo>
                <a:lnTo>
                  <a:pt x="48768" y="64008"/>
                </a:lnTo>
                <a:lnTo>
                  <a:pt x="48768" y="67056"/>
                </a:lnTo>
                <a:lnTo>
                  <a:pt x="57912" y="54863"/>
                </a:lnTo>
                <a:lnTo>
                  <a:pt x="54864" y="57912"/>
                </a:lnTo>
                <a:lnTo>
                  <a:pt x="67055" y="45720"/>
                </a:lnTo>
                <a:lnTo>
                  <a:pt x="67055" y="48768"/>
                </a:lnTo>
                <a:lnTo>
                  <a:pt x="79248" y="39624"/>
                </a:lnTo>
                <a:lnTo>
                  <a:pt x="76200" y="42672"/>
                </a:lnTo>
                <a:lnTo>
                  <a:pt x="91440" y="36575"/>
                </a:lnTo>
                <a:lnTo>
                  <a:pt x="88392" y="39624"/>
                </a:lnTo>
                <a:lnTo>
                  <a:pt x="106679" y="36575"/>
                </a:lnTo>
                <a:lnTo>
                  <a:pt x="1883664" y="36575"/>
                </a:lnTo>
                <a:lnTo>
                  <a:pt x="1898903" y="39624"/>
                </a:lnTo>
                <a:lnTo>
                  <a:pt x="1895855" y="36575"/>
                </a:lnTo>
                <a:lnTo>
                  <a:pt x="1911096" y="42672"/>
                </a:lnTo>
                <a:lnTo>
                  <a:pt x="1908048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2" name="object 132"/>
          <p:cNvSpPr/>
          <p:nvPr/>
        </p:nvSpPr>
        <p:spPr>
          <a:xfrm>
            <a:off x="9861176" y="1508759"/>
            <a:ext cx="43031" cy="77993"/>
          </a:xfrm>
          <a:custGeom>
            <a:avLst/>
            <a:gdLst/>
            <a:ahLst/>
            <a:cxnLst/>
            <a:rect l="l" t="t" r="r" b="b"/>
            <a:pathLst>
              <a:path w="48768" h="88392">
                <a:moveTo>
                  <a:pt x="36575" y="18287"/>
                </a:moveTo>
                <a:lnTo>
                  <a:pt x="33527" y="15239"/>
                </a:lnTo>
                <a:lnTo>
                  <a:pt x="33527" y="67056"/>
                </a:lnTo>
                <a:lnTo>
                  <a:pt x="33527" y="15239"/>
                </a:lnTo>
                <a:lnTo>
                  <a:pt x="18288" y="6096"/>
                </a:lnTo>
                <a:lnTo>
                  <a:pt x="15240" y="6096"/>
                </a:lnTo>
                <a:lnTo>
                  <a:pt x="0" y="0"/>
                </a:lnTo>
                <a:lnTo>
                  <a:pt x="12192" y="45720"/>
                </a:lnTo>
                <a:lnTo>
                  <a:pt x="15240" y="48768"/>
                </a:lnTo>
                <a:lnTo>
                  <a:pt x="24383" y="57912"/>
                </a:lnTo>
                <a:lnTo>
                  <a:pt x="30479" y="64008"/>
                </a:lnTo>
                <a:lnTo>
                  <a:pt x="39624" y="79248"/>
                </a:lnTo>
                <a:lnTo>
                  <a:pt x="42672" y="88392"/>
                </a:lnTo>
                <a:lnTo>
                  <a:pt x="48768" y="27432"/>
                </a:lnTo>
                <a:lnTo>
                  <a:pt x="36575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3" name="object 133"/>
          <p:cNvSpPr/>
          <p:nvPr/>
        </p:nvSpPr>
        <p:spPr>
          <a:xfrm>
            <a:off x="9888071" y="1912172"/>
            <a:ext cx="10757" cy="24204"/>
          </a:xfrm>
          <a:custGeom>
            <a:avLst/>
            <a:gdLst/>
            <a:ahLst/>
            <a:cxnLst/>
            <a:rect l="l" t="t" r="r" b="b"/>
            <a:pathLst>
              <a:path w="12191" h="27431">
                <a:moveTo>
                  <a:pt x="6857" y="16001"/>
                </a:moveTo>
                <a:lnTo>
                  <a:pt x="0" y="27431"/>
                </a:lnTo>
                <a:lnTo>
                  <a:pt x="3047" y="24384"/>
                </a:lnTo>
                <a:lnTo>
                  <a:pt x="6095" y="18287"/>
                </a:lnTo>
                <a:lnTo>
                  <a:pt x="9143" y="12192"/>
                </a:lnTo>
                <a:lnTo>
                  <a:pt x="12191" y="0"/>
                </a:lnTo>
                <a:lnTo>
                  <a:pt x="6857" y="1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4" name="object 134"/>
          <p:cNvSpPr/>
          <p:nvPr/>
        </p:nvSpPr>
        <p:spPr>
          <a:xfrm>
            <a:off x="2416885" y="1487245"/>
            <a:ext cx="1742738" cy="478714"/>
          </a:xfrm>
          <a:custGeom>
            <a:avLst/>
            <a:gdLst/>
            <a:ahLst/>
            <a:cxnLst/>
            <a:rect l="l" t="t" r="r" b="b"/>
            <a:pathLst>
              <a:path w="1975103" h="542543">
                <a:moveTo>
                  <a:pt x="1876329" y="542506"/>
                </a:moveTo>
                <a:lnTo>
                  <a:pt x="76200" y="539495"/>
                </a:lnTo>
                <a:lnTo>
                  <a:pt x="36575" y="521207"/>
                </a:lnTo>
                <a:lnTo>
                  <a:pt x="30479" y="518159"/>
                </a:lnTo>
                <a:lnTo>
                  <a:pt x="24383" y="512063"/>
                </a:lnTo>
                <a:lnTo>
                  <a:pt x="23753" y="512063"/>
                </a:lnTo>
                <a:lnTo>
                  <a:pt x="28338" y="517128"/>
                </a:lnTo>
                <a:lnTo>
                  <a:pt x="39005" y="525862"/>
                </a:lnTo>
                <a:lnTo>
                  <a:pt x="50857" y="532926"/>
                </a:lnTo>
                <a:lnTo>
                  <a:pt x="63685" y="538165"/>
                </a:lnTo>
                <a:lnTo>
                  <a:pt x="77282" y="541423"/>
                </a:lnTo>
                <a:lnTo>
                  <a:pt x="91439" y="542543"/>
                </a:lnTo>
                <a:lnTo>
                  <a:pt x="1876329" y="542506"/>
                </a:lnTo>
                <a:close/>
              </a:path>
              <a:path w="1975103" h="542543">
                <a:moveTo>
                  <a:pt x="21335" y="505967"/>
                </a:moveTo>
                <a:lnTo>
                  <a:pt x="18287" y="502919"/>
                </a:lnTo>
                <a:lnTo>
                  <a:pt x="16442" y="502919"/>
                </a:lnTo>
                <a:lnTo>
                  <a:pt x="19063" y="506881"/>
                </a:lnTo>
                <a:lnTo>
                  <a:pt x="21335" y="509392"/>
                </a:lnTo>
                <a:lnTo>
                  <a:pt x="21335" y="505967"/>
                </a:lnTo>
                <a:close/>
              </a:path>
              <a:path w="1975103" h="542543">
                <a:moveTo>
                  <a:pt x="15239" y="496823"/>
                </a:moveTo>
                <a:lnTo>
                  <a:pt x="12191" y="493775"/>
                </a:lnTo>
                <a:lnTo>
                  <a:pt x="10700" y="493775"/>
                </a:lnTo>
                <a:lnTo>
                  <a:pt x="11387" y="495276"/>
                </a:lnTo>
                <a:lnTo>
                  <a:pt x="15239" y="501101"/>
                </a:lnTo>
                <a:lnTo>
                  <a:pt x="15239" y="496823"/>
                </a:lnTo>
                <a:close/>
              </a:path>
              <a:path w="1975103" h="542543">
                <a:moveTo>
                  <a:pt x="9143" y="487679"/>
                </a:moveTo>
                <a:lnTo>
                  <a:pt x="7907" y="487679"/>
                </a:lnTo>
                <a:lnTo>
                  <a:pt x="9143" y="490379"/>
                </a:lnTo>
                <a:lnTo>
                  <a:pt x="9143" y="487679"/>
                </a:lnTo>
                <a:close/>
              </a:path>
              <a:path w="1975103" h="542543">
                <a:moveTo>
                  <a:pt x="6095" y="475488"/>
                </a:moveTo>
                <a:lnTo>
                  <a:pt x="3578" y="475488"/>
                </a:lnTo>
                <a:lnTo>
                  <a:pt x="5520" y="482470"/>
                </a:lnTo>
                <a:lnTo>
                  <a:pt x="6095" y="483726"/>
                </a:lnTo>
                <a:lnTo>
                  <a:pt x="6095" y="475488"/>
                </a:lnTo>
                <a:close/>
              </a:path>
              <a:path w="1975103" h="542543">
                <a:moveTo>
                  <a:pt x="3047" y="457200"/>
                </a:moveTo>
                <a:lnTo>
                  <a:pt x="407" y="457200"/>
                </a:lnTo>
                <a:lnTo>
                  <a:pt x="1668" y="468617"/>
                </a:lnTo>
                <a:lnTo>
                  <a:pt x="3047" y="473578"/>
                </a:lnTo>
                <a:lnTo>
                  <a:pt x="3047" y="457200"/>
                </a:lnTo>
                <a:close/>
              </a:path>
              <a:path w="1975103" h="542543">
                <a:moveTo>
                  <a:pt x="1900348" y="540984"/>
                </a:moveTo>
                <a:lnTo>
                  <a:pt x="1926486" y="531770"/>
                </a:lnTo>
                <a:lnTo>
                  <a:pt x="1948566" y="515368"/>
                </a:lnTo>
                <a:lnTo>
                  <a:pt x="1964926" y="493026"/>
                </a:lnTo>
                <a:lnTo>
                  <a:pt x="1973903" y="465991"/>
                </a:lnTo>
                <a:lnTo>
                  <a:pt x="1975103" y="451103"/>
                </a:lnTo>
                <a:lnTo>
                  <a:pt x="1975063" y="93231"/>
                </a:lnTo>
                <a:lnTo>
                  <a:pt x="1972056" y="454151"/>
                </a:lnTo>
                <a:lnTo>
                  <a:pt x="1969008" y="475488"/>
                </a:lnTo>
                <a:lnTo>
                  <a:pt x="1965959" y="484631"/>
                </a:lnTo>
                <a:lnTo>
                  <a:pt x="1956815" y="502919"/>
                </a:lnTo>
                <a:lnTo>
                  <a:pt x="1950720" y="509015"/>
                </a:lnTo>
                <a:lnTo>
                  <a:pt x="1947671" y="515111"/>
                </a:lnTo>
                <a:lnTo>
                  <a:pt x="1944624" y="518159"/>
                </a:lnTo>
                <a:lnTo>
                  <a:pt x="1938527" y="521207"/>
                </a:lnTo>
                <a:lnTo>
                  <a:pt x="1932432" y="527303"/>
                </a:lnTo>
                <a:lnTo>
                  <a:pt x="1920239" y="533400"/>
                </a:lnTo>
                <a:lnTo>
                  <a:pt x="1911095" y="536447"/>
                </a:lnTo>
                <a:lnTo>
                  <a:pt x="1898903" y="539495"/>
                </a:lnTo>
                <a:lnTo>
                  <a:pt x="1898903" y="541140"/>
                </a:lnTo>
                <a:lnTo>
                  <a:pt x="1900348" y="540984"/>
                </a:lnTo>
                <a:close/>
              </a:path>
              <a:path w="1975103" h="542543">
                <a:moveTo>
                  <a:pt x="2016" y="73242"/>
                </a:moveTo>
                <a:lnTo>
                  <a:pt x="1200" y="76552"/>
                </a:lnTo>
                <a:lnTo>
                  <a:pt x="951" y="79634"/>
                </a:lnTo>
                <a:lnTo>
                  <a:pt x="2016" y="73242"/>
                </a:lnTo>
                <a:close/>
              </a:path>
              <a:path w="1975103" h="542543">
                <a:moveTo>
                  <a:pt x="1973435" y="73926"/>
                </a:moveTo>
                <a:lnTo>
                  <a:pt x="1972056" y="68965"/>
                </a:lnTo>
                <a:lnTo>
                  <a:pt x="1972056" y="88391"/>
                </a:lnTo>
                <a:lnTo>
                  <a:pt x="1975032" y="88391"/>
                </a:lnTo>
                <a:lnTo>
                  <a:pt x="1973435" y="73926"/>
                </a:lnTo>
                <a:close/>
              </a:path>
              <a:path w="1975103" h="542543">
                <a:moveTo>
                  <a:pt x="1969583" y="60073"/>
                </a:moveTo>
                <a:lnTo>
                  <a:pt x="1969008" y="58817"/>
                </a:lnTo>
                <a:lnTo>
                  <a:pt x="1969008" y="67055"/>
                </a:lnTo>
                <a:lnTo>
                  <a:pt x="1971525" y="67055"/>
                </a:lnTo>
                <a:lnTo>
                  <a:pt x="1969583" y="60073"/>
                </a:lnTo>
                <a:close/>
              </a:path>
              <a:path w="1975103" h="542543">
                <a:moveTo>
                  <a:pt x="1965959" y="52164"/>
                </a:moveTo>
                <a:lnTo>
                  <a:pt x="1965959" y="57911"/>
                </a:lnTo>
                <a:lnTo>
                  <a:pt x="1968593" y="57911"/>
                </a:lnTo>
                <a:lnTo>
                  <a:pt x="1965959" y="52164"/>
                </a:lnTo>
                <a:close/>
              </a:path>
              <a:path w="1975103" h="542543">
                <a:moveTo>
                  <a:pt x="10770" y="48563"/>
                </a:moveTo>
                <a:lnTo>
                  <a:pt x="10177" y="49517"/>
                </a:lnTo>
                <a:lnTo>
                  <a:pt x="9528" y="51046"/>
                </a:lnTo>
                <a:lnTo>
                  <a:pt x="10770" y="48563"/>
                </a:lnTo>
                <a:close/>
              </a:path>
              <a:path w="1975103" h="542543">
                <a:moveTo>
                  <a:pt x="1963716" y="47267"/>
                </a:moveTo>
                <a:lnTo>
                  <a:pt x="1962912" y="46051"/>
                </a:lnTo>
                <a:lnTo>
                  <a:pt x="1962912" y="51815"/>
                </a:lnTo>
                <a:lnTo>
                  <a:pt x="1965800" y="51815"/>
                </a:lnTo>
                <a:lnTo>
                  <a:pt x="1963716" y="47267"/>
                </a:lnTo>
                <a:close/>
              </a:path>
              <a:path w="1975103" h="542543">
                <a:moveTo>
                  <a:pt x="1959864" y="41442"/>
                </a:moveTo>
                <a:lnTo>
                  <a:pt x="1959864" y="45719"/>
                </a:lnTo>
                <a:lnTo>
                  <a:pt x="1962692" y="45719"/>
                </a:lnTo>
                <a:lnTo>
                  <a:pt x="1959864" y="41442"/>
                </a:lnTo>
                <a:close/>
              </a:path>
              <a:path w="1975103" h="542543">
                <a:moveTo>
                  <a:pt x="21335" y="33527"/>
                </a:moveTo>
                <a:lnTo>
                  <a:pt x="21672" y="32854"/>
                </a:lnTo>
                <a:lnTo>
                  <a:pt x="19663" y="35200"/>
                </a:lnTo>
                <a:lnTo>
                  <a:pt x="21335" y="33527"/>
                </a:lnTo>
                <a:close/>
              </a:path>
              <a:path w="1975103" h="542543">
                <a:moveTo>
                  <a:pt x="1956040" y="35662"/>
                </a:moveTo>
                <a:lnTo>
                  <a:pt x="1950720" y="29783"/>
                </a:lnTo>
                <a:lnTo>
                  <a:pt x="1950720" y="33527"/>
                </a:lnTo>
                <a:lnTo>
                  <a:pt x="1953768" y="33527"/>
                </a:lnTo>
                <a:lnTo>
                  <a:pt x="1956311" y="36071"/>
                </a:lnTo>
                <a:lnTo>
                  <a:pt x="1956040" y="35662"/>
                </a:lnTo>
                <a:close/>
              </a:path>
              <a:path w="1975103" h="542543">
                <a:moveTo>
                  <a:pt x="1940640" y="20400"/>
                </a:moveTo>
                <a:lnTo>
                  <a:pt x="1941576" y="21335"/>
                </a:lnTo>
                <a:lnTo>
                  <a:pt x="1942108" y="21602"/>
                </a:lnTo>
                <a:lnTo>
                  <a:pt x="1940640" y="2040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5" name="object 135"/>
          <p:cNvSpPr/>
          <p:nvPr/>
        </p:nvSpPr>
        <p:spPr>
          <a:xfrm>
            <a:off x="2441090" y="1487245"/>
            <a:ext cx="2689" cy="45719"/>
          </a:xfrm>
          <a:custGeom>
            <a:avLst/>
            <a:gdLst/>
            <a:ahLst/>
            <a:cxnLst/>
            <a:rect l="l" t="t" r="r" b="b"/>
            <a:pathLst>
              <a:path w="3047" h="51815">
                <a:moveTo>
                  <a:pt x="3047" y="21335"/>
                </a:moveTo>
                <a:lnTo>
                  <a:pt x="3047" y="0"/>
                </a:lnTo>
                <a:lnTo>
                  <a:pt x="0" y="0"/>
                </a:lnTo>
                <a:lnTo>
                  <a:pt x="1354" y="23029"/>
                </a:lnTo>
                <a:lnTo>
                  <a:pt x="3047" y="21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6" name="object 136"/>
          <p:cNvSpPr/>
          <p:nvPr/>
        </p:nvSpPr>
        <p:spPr>
          <a:xfrm>
            <a:off x="2400748" y="1471107"/>
            <a:ext cx="1775011" cy="510988"/>
          </a:xfrm>
          <a:custGeom>
            <a:avLst/>
            <a:gdLst/>
            <a:ahLst/>
            <a:cxnLst/>
            <a:rect l="l" t="t" r="r" b="b"/>
            <a:pathLst>
              <a:path w="2011679" h="579120">
                <a:moveTo>
                  <a:pt x="1944624" y="569976"/>
                </a:moveTo>
                <a:lnTo>
                  <a:pt x="1959864" y="560832"/>
                </a:lnTo>
                <a:lnTo>
                  <a:pt x="1962912" y="560832"/>
                </a:lnTo>
                <a:lnTo>
                  <a:pt x="1978152" y="548640"/>
                </a:lnTo>
                <a:lnTo>
                  <a:pt x="1981200" y="545592"/>
                </a:lnTo>
                <a:lnTo>
                  <a:pt x="1990344" y="533400"/>
                </a:lnTo>
                <a:lnTo>
                  <a:pt x="1993391" y="533400"/>
                </a:lnTo>
                <a:lnTo>
                  <a:pt x="1993391" y="530352"/>
                </a:lnTo>
                <a:lnTo>
                  <a:pt x="2002536" y="515112"/>
                </a:lnTo>
                <a:lnTo>
                  <a:pt x="2002536" y="512064"/>
                </a:lnTo>
                <a:lnTo>
                  <a:pt x="2008632" y="493776"/>
                </a:lnTo>
                <a:lnTo>
                  <a:pt x="2008632" y="490728"/>
                </a:lnTo>
                <a:lnTo>
                  <a:pt x="2011679" y="469392"/>
                </a:lnTo>
                <a:lnTo>
                  <a:pt x="2011679" y="106680"/>
                </a:lnTo>
                <a:lnTo>
                  <a:pt x="2008632" y="88392"/>
                </a:lnTo>
                <a:lnTo>
                  <a:pt x="2008632" y="85344"/>
                </a:lnTo>
                <a:lnTo>
                  <a:pt x="2002536" y="67056"/>
                </a:lnTo>
                <a:lnTo>
                  <a:pt x="2002536" y="64008"/>
                </a:lnTo>
                <a:lnTo>
                  <a:pt x="1993391" y="48768"/>
                </a:lnTo>
                <a:lnTo>
                  <a:pt x="1993391" y="45720"/>
                </a:lnTo>
                <a:lnTo>
                  <a:pt x="1990344" y="45720"/>
                </a:lnTo>
                <a:lnTo>
                  <a:pt x="1981200" y="33528"/>
                </a:lnTo>
                <a:lnTo>
                  <a:pt x="1978152" y="30480"/>
                </a:lnTo>
                <a:lnTo>
                  <a:pt x="1962912" y="18288"/>
                </a:lnTo>
                <a:lnTo>
                  <a:pt x="1959864" y="18288"/>
                </a:lnTo>
                <a:lnTo>
                  <a:pt x="1944624" y="9144"/>
                </a:lnTo>
                <a:lnTo>
                  <a:pt x="1944624" y="6096"/>
                </a:lnTo>
                <a:lnTo>
                  <a:pt x="1941576" y="6096"/>
                </a:lnTo>
                <a:lnTo>
                  <a:pt x="1926336" y="3048"/>
                </a:lnTo>
                <a:lnTo>
                  <a:pt x="1923288" y="0"/>
                </a:lnTo>
                <a:lnTo>
                  <a:pt x="85343" y="0"/>
                </a:lnTo>
                <a:lnTo>
                  <a:pt x="85343" y="3048"/>
                </a:lnTo>
                <a:lnTo>
                  <a:pt x="70104" y="6096"/>
                </a:lnTo>
                <a:lnTo>
                  <a:pt x="67056" y="6096"/>
                </a:lnTo>
                <a:lnTo>
                  <a:pt x="67056" y="9144"/>
                </a:lnTo>
                <a:lnTo>
                  <a:pt x="64008" y="9144"/>
                </a:lnTo>
                <a:lnTo>
                  <a:pt x="48768" y="18288"/>
                </a:lnTo>
                <a:lnTo>
                  <a:pt x="48768" y="39624"/>
                </a:lnTo>
                <a:lnTo>
                  <a:pt x="54864" y="36576"/>
                </a:lnTo>
                <a:lnTo>
                  <a:pt x="60960" y="30480"/>
                </a:lnTo>
                <a:lnTo>
                  <a:pt x="73152" y="24384"/>
                </a:lnTo>
                <a:lnTo>
                  <a:pt x="82296" y="21336"/>
                </a:lnTo>
                <a:lnTo>
                  <a:pt x="94488" y="18288"/>
                </a:lnTo>
                <a:lnTo>
                  <a:pt x="1917191" y="18288"/>
                </a:lnTo>
                <a:lnTo>
                  <a:pt x="1929384" y="21336"/>
                </a:lnTo>
                <a:lnTo>
                  <a:pt x="1938527" y="24384"/>
                </a:lnTo>
                <a:lnTo>
                  <a:pt x="1944624" y="27432"/>
                </a:lnTo>
                <a:lnTo>
                  <a:pt x="1947672" y="30480"/>
                </a:lnTo>
                <a:lnTo>
                  <a:pt x="1953768" y="33528"/>
                </a:lnTo>
                <a:lnTo>
                  <a:pt x="1959864" y="39624"/>
                </a:lnTo>
                <a:lnTo>
                  <a:pt x="1965960" y="42672"/>
                </a:lnTo>
                <a:lnTo>
                  <a:pt x="1969008" y="45720"/>
                </a:lnTo>
                <a:lnTo>
                  <a:pt x="1969008" y="51816"/>
                </a:lnTo>
                <a:lnTo>
                  <a:pt x="1972056" y="51816"/>
                </a:lnTo>
                <a:lnTo>
                  <a:pt x="1978152" y="57912"/>
                </a:lnTo>
                <a:lnTo>
                  <a:pt x="1978152" y="64008"/>
                </a:lnTo>
                <a:lnTo>
                  <a:pt x="1981200" y="64008"/>
                </a:lnTo>
                <a:lnTo>
                  <a:pt x="1981200" y="70104"/>
                </a:lnTo>
                <a:lnTo>
                  <a:pt x="1984248" y="70104"/>
                </a:lnTo>
                <a:lnTo>
                  <a:pt x="1984248" y="76200"/>
                </a:lnTo>
                <a:lnTo>
                  <a:pt x="1987296" y="76200"/>
                </a:lnTo>
                <a:lnTo>
                  <a:pt x="1987296" y="85344"/>
                </a:lnTo>
                <a:lnTo>
                  <a:pt x="1990344" y="85344"/>
                </a:lnTo>
                <a:lnTo>
                  <a:pt x="1990344" y="106680"/>
                </a:lnTo>
                <a:lnTo>
                  <a:pt x="1993391" y="106680"/>
                </a:lnTo>
                <a:lnTo>
                  <a:pt x="1990344" y="472440"/>
                </a:lnTo>
                <a:lnTo>
                  <a:pt x="1987296" y="493776"/>
                </a:lnTo>
                <a:lnTo>
                  <a:pt x="1984248" y="502920"/>
                </a:lnTo>
                <a:lnTo>
                  <a:pt x="1975103" y="521208"/>
                </a:lnTo>
                <a:lnTo>
                  <a:pt x="1969008" y="527304"/>
                </a:lnTo>
                <a:lnTo>
                  <a:pt x="1965960" y="533400"/>
                </a:lnTo>
                <a:lnTo>
                  <a:pt x="1962912" y="536448"/>
                </a:lnTo>
                <a:lnTo>
                  <a:pt x="1956815" y="539496"/>
                </a:lnTo>
                <a:lnTo>
                  <a:pt x="1950720" y="545592"/>
                </a:lnTo>
                <a:lnTo>
                  <a:pt x="1947672" y="547116"/>
                </a:lnTo>
                <a:lnTo>
                  <a:pt x="1941576" y="573024"/>
                </a:lnTo>
                <a:lnTo>
                  <a:pt x="1944624" y="573024"/>
                </a:lnTo>
                <a:lnTo>
                  <a:pt x="1944624" y="569976"/>
                </a:lnTo>
                <a:close/>
              </a:path>
              <a:path w="2011679" h="579120">
                <a:moveTo>
                  <a:pt x="109728" y="557809"/>
                </a:moveTo>
                <a:lnTo>
                  <a:pt x="94488" y="557784"/>
                </a:lnTo>
                <a:lnTo>
                  <a:pt x="82296" y="554736"/>
                </a:lnTo>
                <a:lnTo>
                  <a:pt x="73152" y="551688"/>
                </a:lnTo>
                <a:lnTo>
                  <a:pt x="60960" y="545592"/>
                </a:lnTo>
                <a:lnTo>
                  <a:pt x="54864" y="539496"/>
                </a:lnTo>
                <a:lnTo>
                  <a:pt x="48768" y="536448"/>
                </a:lnTo>
                <a:lnTo>
                  <a:pt x="42671" y="530352"/>
                </a:lnTo>
                <a:lnTo>
                  <a:pt x="39624" y="530352"/>
                </a:lnTo>
                <a:lnTo>
                  <a:pt x="39624" y="524256"/>
                </a:lnTo>
                <a:lnTo>
                  <a:pt x="36576" y="521208"/>
                </a:lnTo>
                <a:lnTo>
                  <a:pt x="33528" y="521208"/>
                </a:lnTo>
                <a:lnTo>
                  <a:pt x="33528" y="515112"/>
                </a:lnTo>
                <a:lnTo>
                  <a:pt x="30480" y="512064"/>
                </a:lnTo>
                <a:lnTo>
                  <a:pt x="27432" y="512064"/>
                </a:lnTo>
                <a:lnTo>
                  <a:pt x="27432" y="505968"/>
                </a:lnTo>
                <a:lnTo>
                  <a:pt x="24384" y="505968"/>
                </a:lnTo>
                <a:lnTo>
                  <a:pt x="24384" y="493776"/>
                </a:lnTo>
                <a:lnTo>
                  <a:pt x="21336" y="493776"/>
                </a:lnTo>
                <a:lnTo>
                  <a:pt x="21336" y="475488"/>
                </a:lnTo>
                <a:lnTo>
                  <a:pt x="18288" y="475488"/>
                </a:lnTo>
                <a:lnTo>
                  <a:pt x="18288" y="103632"/>
                </a:lnTo>
                <a:lnTo>
                  <a:pt x="21336" y="85344"/>
                </a:lnTo>
                <a:lnTo>
                  <a:pt x="24384" y="76200"/>
                </a:lnTo>
                <a:lnTo>
                  <a:pt x="33528" y="57912"/>
                </a:lnTo>
                <a:lnTo>
                  <a:pt x="39624" y="51816"/>
                </a:lnTo>
                <a:lnTo>
                  <a:pt x="42671" y="45720"/>
                </a:lnTo>
                <a:lnTo>
                  <a:pt x="47074" y="41317"/>
                </a:lnTo>
                <a:lnTo>
                  <a:pt x="45720" y="18288"/>
                </a:lnTo>
                <a:lnTo>
                  <a:pt x="33528" y="30480"/>
                </a:lnTo>
                <a:lnTo>
                  <a:pt x="30480" y="30480"/>
                </a:lnTo>
                <a:lnTo>
                  <a:pt x="30480" y="33528"/>
                </a:lnTo>
                <a:lnTo>
                  <a:pt x="21336" y="45720"/>
                </a:lnTo>
                <a:lnTo>
                  <a:pt x="18288" y="45720"/>
                </a:lnTo>
                <a:lnTo>
                  <a:pt x="18288" y="48768"/>
                </a:lnTo>
                <a:lnTo>
                  <a:pt x="9143" y="64008"/>
                </a:lnTo>
                <a:lnTo>
                  <a:pt x="9143" y="67056"/>
                </a:lnTo>
                <a:lnTo>
                  <a:pt x="3048" y="85344"/>
                </a:lnTo>
                <a:lnTo>
                  <a:pt x="3048" y="88392"/>
                </a:lnTo>
                <a:lnTo>
                  <a:pt x="0" y="109728"/>
                </a:lnTo>
                <a:lnTo>
                  <a:pt x="0" y="472440"/>
                </a:lnTo>
                <a:lnTo>
                  <a:pt x="3048" y="490728"/>
                </a:lnTo>
                <a:lnTo>
                  <a:pt x="3048" y="493776"/>
                </a:lnTo>
                <a:lnTo>
                  <a:pt x="9143" y="512064"/>
                </a:lnTo>
                <a:lnTo>
                  <a:pt x="9143" y="515112"/>
                </a:lnTo>
                <a:lnTo>
                  <a:pt x="18288" y="530352"/>
                </a:lnTo>
                <a:lnTo>
                  <a:pt x="18288" y="533400"/>
                </a:lnTo>
                <a:lnTo>
                  <a:pt x="21336" y="533400"/>
                </a:lnTo>
                <a:lnTo>
                  <a:pt x="30480" y="545592"/>
                </a:lnTo>
                <a:lnTo>
                  <a:pt x="30480" y="548640"/>
                </a:lnTo>
                <a:lnTo>
                  <a:pt x="33528" y="548640"/>
                </a:lnTo>
                <a:lnTo>
                  <a:pt x="45720" y="560832"/>
                </a:lnTo>
                <a:lnTo>
                  <a:pt x="48768" y="560832"/>
                </a:lnTo>
                <a:lnTo>
                  <a:pt x="64008" y="569976"/>
                </a:lnTo>
                <a:lnTo>
                  <a:pt x="67056" y="569976"/>
                </a:lnTo>
                <a:lnTo>
                  <a:pt x="67056" y="573024"/>
                </a:lnTo>
                <a:lnTo>
                  <a:pt x="70104" y="573024"/>
                </a:lnTo>
                <a:lnTo>
                  <a:pt x="85343" y="576072"/>
                </a:lnTo>
                <a:lnTo>
                  <a:pt x="85343" y="579120"/>
                </a:lnTo>
                <a:lnTo>
                  <a:pt x="109728" y="579120"/>
                </a:lnTo>
                <a:lnTo>
                  <a:pt x="109728" y="557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7" name="object 137"/>
          <p:cNvSpPr/>
          <p:nvPr/>
        </p:nvSpPr>
        <p:spPr>
          <a:xfrm>
            <a:off x="2497567" y="1930998"/>
            <a:ext cx="1627094" cy="51099"/>
          </a:xfrm>
          <a:custGeom>
            <a:avLst/>
            <a:gdLst/>
            <a:ahLst/>
            <a:cxnLst/>
            <a:rect l="l" t="t" r="r" b="b"/>
            <a:pathLst>
              <a:path w="1844040" h="57912">
                <a:moveTo>
                  <a:pt x="1816608" y="54863"/>
                </a:moveTo>
                <a:lnTo>
                  <a:pt x="1831848" y="51815"/>
                </a:lnTo>
                <a:lnTo>
                  <a:pt x="1837944" y="25908"/>
                </a:lnTo>
                <a:lnTo>
                  <a:pt x="1828800" y="30480"/>
                </a:lnTo>
                <a:lnTo>
                  <a:pt x="1819656" y="33527"/>
                </a:lnTo>
                <a:lnTo>
                  <a:pt x="1807464" y="36575"/>
                </a:lnTo>
                <a:lnTo>
                  <a:pt x="1807464" y="39624"/>
                </a:lnTo>
                <a:lnTo>
                  <a:pt x="0" y="36601"/>
                </a:lnTo>
                <a:lnTo>
                  <a:pt x="0" y="57912"/>
                </a:lnTo>
                <a:lnTo>
                  <a:pt x="1813560" y="57912"/>
                </a:lnTo>
                <a:lnTo>
                  <a:pt x="1816608" y="54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8" name="object 138"/>
          <p:cNvSpPr/>
          <p:nvPr/>
        </p:nvSpPr>
        <p:spPr>
          <a:xfrm>
            <a:off x="2416885" y="1487245"/>
            <a:ext cx="1742738" cy="478714"/>
          </a:xfrm>
          <a:custGeom>
            <a:avLst/>
            <a:gdLst/>
            <a:ahLst/>
            <a:cxnLst/>
            <a:rect l="l" t="t" r="r" b="b"/>
            <a:pathLst>
              <a:path w="1975103" h="542543">
                <a:moveTo>
                  <a:pt x="1883664" y="0"/>
                </a:moveTo>
                <a:lnTo>
                  <a:pt x="88826" y="37"/>
                </a:lnTo>
                <a:lnTo>
                  <a:pt x="48617" y="10773"/>
                </a:lnTo>
                <a:lnTo>
                  <a:pt x="17538" y="37681"/>
                </a:lnTo>
                <a:lnTo>
                  <a:pt x="1200" y="76552"/>
                </a:lnTo>
                <a:lnTo>
                  <a:pt x="0" y="91439"/>
                </a:lnTo>
                <a:lnTo>
                  <a:pt x="40" y="453875"/>
                </a:lnTo>
                <a:lnTo>
                  <a:pt x="11387" y="495276"/>
                </a:lnTo>
                <a:lnTo>
                  <a:pt x="39005" y="525862"/>
                </a:lnTo>
                <a:lnTo>
                  <a:pt x="77282" y="541423"/>
                </a:lnTo>
                <a:lnTo>
                  <a:pt x="91439" y="542543"/>
                </a:lnTo>
                <a:lnTo>
                  <a:pt x="1886277" y="542506"/>
                </a:lnTo>
                <a:lnTo>
                  <a:pt x="1926486" y="531770"/>
                </a:lnTo>
                <a:lnTo>
                  <a:pt x="1957565" y="504862"/>
                </a:lnTo>
                <a:lnTo>
                  <a:pt x="1973903" y="465991"/>
                </a:lnTo>
                <a:lnTo>
                  <a:pt x="1975103" y="451103"/>
                </a:lnTo>
                <a:lnTo>
                  <a:pt x="1975063" y="88668"/>
                </a:lnTo>
                <a:lnTo>
                  <a:pt x="1963716" y="47267"/>
                </a:lnTo>
                <a:lnTo>
                  <a:pt x="1936098" y="16681"/>
                </a:lnTo>
                <a:lnTo>
                  <a:pt x="1897821" y="1120"/>
                </a:lnTo>
                <a:lnTo>
                  <a:pt x="1883664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39" name="object 139"/>
          <p:cNvSpPr/>
          <p:nvPr/>
        </p:nvSpPr>
        <p:spPr>
          <a:xfrm>
            <a:off x="4130041" y="1909482"/>
            <a:ext cx="8067" cy="13447"/>
          </a:xfrm>
          <a:custGeom>
            <a:avLst/>
            <a:gdLst/>
            <a:ahLst/>
            <a:cxnLst/>
            <a:rect l="l" t="t" r="r" b="b"/>
            <a:pathLst>
              <a:path w="9143" h="15240">
                <a:moveTo>
                  <a:pt x="9143" y="0"/>
                </a:moveTo>
                <a:lnTo>
                  <a:pt x="0" y="15240"/>
                </a:lnTo>
                <a:lnTo>
                  <a:pt x="3048" y="12192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0" name="object 140"/>
          <p:cNvSpPr/>
          <p:nvPr/>
        </p:nvSpPr>
        <p:spPr>
          <a:xfrm>
            <a:off x="2441090" y="1487245"/>
            <a:ext cx="2689" cy="45719"/>
          </a:xfrm>
          <a:custGeom>
            <a:avLst/>
            <a:gdLst/>
            <a:ahLst/>
            <a:cxnLst/>
            <a:rect l="l" t="t" r="r" b="b"/>
            <a:pathLst>
              <a:path w="3047" h="51815">
                <a:moveTo>
                  <a:pt x="3047" y="51815"/>
                </a:moveTo>
                <a:lnTo>
                  <a:pt x="3047" y="0"/>
                </a:lnTo>
                <a:lnTo>
                  <a:pt x="0" y="0"/>
                </a:lnTo>
                <a:lnTo>
                  <a:pt x="3047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1" name="object 141"/>
          <p:cNvSpPr/>
          <p:nvPr/>
        </p:nvSpPr>
        <p:spPr>
          <a:xfrm>
            <a:off x="2400748" y="1471107"/>
            <a:ext cx="1775011" cy="510988"/>
          </a:xfrm>
          <a:custGeom>
            <a:avLst/>
            <a:gdLst/>
            <a:ahLst/>
            <a:cxnLst/>
            <a:rect l="l" t="t" r="r" b="b"/>
            <a:pathLst>
              <a:path w="2011679" h="579120">
                <a:moveTo>
                  <a:pt x="82296" y="536448"/>
                </a:moveTo>
                <a:lnTo>
                  <a:pt x="67056" y="527304"/>
                </a:lnTo>
                <a:lnTo>
                  <a:pt x="70104" y="530352"/>
                </a:lnTo>
                <a:lnTo>
                  <a:pt x="57912" y="521208"/>
                </a:lnTo>
                <a:lnTo>
                  <a:pt x="60960" y="521208"/>
                </a:lnTo>
                <a:lnTo>
                  <a:pt x="51816" y="512063"/>
                </a:lnTo>
                <a:lnTo>
                  <a:pt x="42671" y="496824"/>
                </a:lnTo>
                <a:lnTo>
                  <a:pt x="45720" y="499872"/>
                </a:lnTo>
                <a:lnTo>
                  <a:pt x="39624" y="484632"/>
                </a:lnTo>
                <a:lnTo>
                  <a:pt x="39624" y="487680"/>
                </a:lnTo>
                <a:lnTo>
                  <a:pt x="36576" y="469392"/>
                </a:lnTo>
                <a:lnTo>
                  <a:pt x="39624" y="91440"/>
                </a:lnTo>
                <a:lnTo>
                  <a:pt x="42671" y="82296"/>
                </a:lnTo>
                <a:lnTo>
                  <a:pt x="51816" y="67055"/>
                </a:lnTo>
                <a:lnTo>
                  <a:pt x="60960" y="57912"/>
                </a:lnTo>
                <a:lnTo>
                  <a:pt x="57912" y="57912"/>
                </a:lnTo>
                <a:lnTo>
                  <a:pt x="70104" y="48768"/>
                </a:lnTo>
                <a:lnTo>
                  <a:pt x="67056" y="51816"/>
                </a:lnTo>
                <a:lnTo>
                  <a:pt x="82296" y="42672"/>
                </a:lnTo>
                <a:lnTo>
                  <a:pt x="79248" y="42672"/>
                </a:lnTo>
                <a:lnTo>
                  <a:pt x="97536" y="39624"/>
                </a:lnTo>
                <a:lnTo>
                  <a:pt x="94488" y="39624"/>
                </a:lnTo>
                <a:lnTo>
                  <a:pt x="112776" y="36576"/>
                </a:lnTo>
                <a:lnTo>
                  <a:pt x="1901952" y="36576"/>
                </a:lnTo>
                <a:lnTo>
                  <a:pt x="1917191" y="39624"/>
                </a:lnTo>
                <a:lnTo>
                  <a:pt x="1914144" y="39624"/>
                </a:lnTo>
                <a:lnTo>
                  <a:pt x="1932432" y="42672"/>
                </a:lnTo>
                <a:lnTo>
                  <a:pt x="1926336" y="42672"/>
                </a:lnTo>
                <a:lnTo>
                  <a:pt x="1941576" y="51816"/>
                </a:lnTo>
                <a:lnTo>
                  <a:pt x="1938527" y="48768"/>
                </a:lnTo>
                <a:lnTo>
                  <a:pt x="1953768" y="57912"/>
                </a:lnTo>
                <a:lnTo>
                  <a:pt x="1950720" y="57912"/>
                </a:lnTo>
                <a:lnTo>
                  <a:pt x="1962912" y="70104"/>
                </a:lnTo>
                <a:lnTo>
                  <a:pt x="1959864" y="67056"/>
                </a:lnTo>
                <a:lnTo>
                  <a:pt x="1969008" y="82296"/>
                </a:lnTo>
                <a:lnTo>
                  <a:pt x="1972056" y="91440"/>
                </a:lnTo>
                <a:lnTo>
                  <a:pt x="1972056" y="484632"/>
                </a:lnTo>
                <a:lnTo>
                  <a:pt x="1965960" y="499872"/>
                </a:lnTo>
                <a:lnTo>
                  <a:pt x="1969008" y="496824"/>
                </a:lnTo>
                <a:lnTo>
                  <a:pt x="1962912" y="509016"/>
                </a:lnTo>
                <a:lnTo>
                  <a:pt x="1959864" y="512064"/>
                </a:lnTo>
                <a:lnTo>
                  <a:pt x="1950720" y="521208"/>
                </a:lnTo>
                <a:lnTo>
                  <a:pt x="1953768" y="521208"/>
                </a:lnTo>
                <a:lnTo>
                  <a:pt x="1941576" y="573024"/>
                </a:lnTo>
                <a:lnTo>
                  <a:pt x="1944624" y="573024"/>
                </a:lnTo>
                <a:lnTo>
                  <a:pt x="1944624" y="569976"/>
                </a:lnTo>
                <a:lnTo>
                  <a:pt x="1959864" y="560832"/>
                </a:lnTo>
                <a:lnTo>
                  <a:pt x="1962912" y="560832"/>
                </a:lnTo>
                <a:lnTo>
                  <a:pt x="1978152" y="548640"/>
                </a:lnTo>
                <a:lnTo>
                  <a:pt x="1972056" y="487680"/>
                </a:lnTo>
                <a:lnTo>
                  <a:pt x="1978152" y="548640"/>
                </a:lnTo>
                <a:lnTo>
                  <a:pt x="1981200" y="545592"/>
                </a:lnTo>
                <a:lnTo>
                  <a:pt x="1990344" y="533400"/>
                </a:lnTo>
                <a:lnTo>
                  <a:pt x="1993391" y="533400"/>
                </a:lnTo>
                <a:lnTo>
                  <a:pt x="1993391" y="530352"/>
                </a:lnTo>
                <a:lnTo>
                  <a:pt x="2002536" y="515112"/>
                </a:lnTo>
                <a:lnTo>
                  <a:pt x="2002536" y="512064"/>
                </a:lnTo>
                <a:lnTo>
                  <a:pt x="2008632" y="493776"/>
                </a:lnTo>
                <a:lnTo>
                  <a:pt x="2008632" y="490728"/>
                </a:lnTo>
                <a:lnTo>
                  <a:pt x="2011679" y="469392"/>
                </a:lnTo>
                <a:lnTo>
                  <a:pt x="2011679" y="106680"/>
                </a:lnTo>
                <a:lnTo>
                  <a:pt x="2008632" y="88392"/>
                </a:lnTo>
                <a:lnTo>
                  <a:pt x="2008632" y="85344"/>
                </a:lnTo>
                <a:lnTo>
                  <a:pt x="2002536" y="67056"/>
                </a:lnTo>
                <a:lnTo>
                  <a:pt x="2002536" y="64008"/>
                </a:lnTo>
                <a:lnTo>
                  <a:pt x="1993391" y="48768"/>
                </a:lnTo>
                <a:lnTo>
                  <a:pt x="1993391" y="45720"/>
                </a:lnTo>
                <a:lnTo>
                  <a:pt x="1990344" y="45720"/>
                </a:lnTo>
                <a:lnTo>
                  <a:pt x="1981200" y="33528"/>
                </a:lnTo>
                <a:lnTo>
                  <a:pt x="1978152" y="30480"/>
                </a:lnTo>
                <a:lnTo>
                  <a:pt x="1962912" y="18288"/>
                </a:lnTo>
                <a:lnTo>
                  <a:pt x="1959864" y="18288"/>
                </a:lnTo>
                <a:lnTo>
                  <a:pt x="1944624" y="9144"/>
                </a:lnTo>
                <a:lnTo>
                  <a:pt x="1944624" y="6096"/>
                </a:lnTo>
                <a:lnTo>
                  <a:pt x="1941576" y="6096"/>
                </a:lnTo>
                <a:lnTo>
                  <a:pt x="1926336" y="3048"/>
                </a:lnTo>
                <a:lnTo>
                  <a:pt x="1923288" y="0"/>
                </a:lnTo>
                <a:lnTo>
                  <a:pt x="85343" y="0"/>
                </a:lnTo>
                <a:lnTo>
                  <a:pt x="85343" y="3048"/>
                </a:lnTo>
                <a:lnTo>
                  <a:pt x="70104" y="6096"/>
                </a:lnTo>
                <a:lnTo>
                  <a:pt x="67056" y="6096"/>
                </a:lnTo>
                <a:lnTo>
                  <a:pt x="67056" y="9144"/>
                </a:lnTo>
                <a:lnTo>
                  <a:pt x="64008" y="9144"/>
                </a:lnTo>
                <a:lnTo>
                  <a:pt x="48768" y="18288"/>
                </a:lnTo>
                <a:lnTo>
                  <a:pt x="48768" y="70104"/>
                </a:lnTo>
                <a:lnTo>
                  <a:pt x="45720" y="18288"/>
                </a:lnTo>
                <a:lnTo>
                  <a:pt x="33528" y="30480"/>
                </a:lnTo>
                <a:lnTo>
                  <a:pt x="30480" y="30480"/>
                </a:lnTo>
                <a:lnTo>
                  <a:pt x="30480" y="33528"/>
                </a:lnTo>
                <a:lnTo>
                  <a:pt x="21336" y="45720"/>
                </a:lnTo>
                <a:lnTo>
                  <a:pt x="18288" y="45720"/>
                </a:lnTo>
                <a:lnTo>
                  <a:pt x="18288" y="48768"/>
                </a:lnTo>
                <a:lnTo>
                  <a:pt x="9143" y="64008"/>
                </a:lnTo>
                <a:lnTo>
                  <a:pt x="9143" y="67056"/>
                </a:lnTo>
                <a:lnTo>
                  <a:pt x="3048" y="85344"/>
                </a:lnTo>
                <a:lnTo>
                  <a:pt x="3048" y="88392"/>
                </a:lnTo>
                <a:lnTo>
                  <a:pt x="0" y="109728"/>
                </a:lnTo>
                <a:lnTo>
                  <a:pt x="0" y="472440"/>
                </a:lnTo>
                <a:lnTo>
                  <a:pt x="3048" y="490728"/>
                </a:lnTo>
                <a:lnTo>
                  <a:pt x="3048" y="493776"/>
                </a:lnTo>
                <a:lnTo>
                  <a:pt x="9143" y="512064"/>
                </a:lnTo>
                <a:lnTo>
                  <a:pt x="9143" y="515112"/>
                </a:lnTo>
                <a:lnTo>
                  <a:pt x="18288" y="530352"/>
                </a:lnTo>
                <a:lnTo>
                  <a:pt x="18288" y="533400"/>
                </a:lnTo>
                <a:lnTo>
                  <a:pt x="21336" y="533400"/>
                </a:lnTo>
                <a:lnTo>
                  <a:pt x="30480" y="545592"/>
                </a:lnTo>
                <a:lnTo>
                  <a:pt x="30480" y="548640"/>
                </a:lnTo>
                <a:lnTo>
                  <a:pt x="33528" y="548640"/>
                </a:lnTo>
                <a:lnTo>
                  <a:pt x="45720" y="560832"/>
                </a:lnTo>
                <a:lnTo>
                  <a:pt x="48768" y="509016"/>
                </a:lnTo>
                <a:lnTo>
                  <a:pt x="45720" y="560832"/>
                </a:lnTo>
                <a:lnTo>
                  <a:pt x="48768" y="560832"/>
                </a:lnTo>
                <a:lnTo>
                  <a:pt x="64008" y="569976"/>
                </a:lnTo>
                <a:lnTo>
                  <a:pt x="67056" y="569976"/>
                </a:lnTo>
                <a:lnTo>
                  <a:pt x="67056" y="573024"/>
                </a:lnTo>
                <a:lnTo>
                  <a:pt x="70104" y="573024"/>
                </a:lnTo>
                <a:lnTo>
                  <a:pt x="85343" y="576072"/>
                </a:lnTo>
                <a:lnTo>
                  <a:pt x="85343" y="579120"/>
                </a:lnTo>
                <a:lnTo>
                  <a:pt x="109728" y="579120"/>
                </a:lnTo>
                <a:lnTo>
                  <a:pt x="109728" y="542544"/>
                </a:lnTo>
                <a:lnTo>
                  <a:pt x="94488" y="539496"/>
                </a:lnTo>
                <a:lnTo>
                  <a:pt x="97536" y="539496"/>
                </a:lnTo>
                <a:lnTo>
                  <a:pt x="79248" y="536448"/>
                </a:lnTo>
                <a:lnTo>
                  <a:pt x="82296" y="536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2" name="object 142"/>
          <p:cNvSpPr/>
          <p:nvPr/>
        </p:nvSpPr>
        <p:spPr>
          <a:xfrm>
            <a:off x="2497567" y="1930998"/>
            <a:ext cx="1627094" cy="51099"/>
          </a:xfrm>
          <a:custGeom>
            <a:avLst/>
            <a:gdLst/>
            <a:ahLst/>
            <a:cxnLst/>
            <a:rect l="l" t="t" r="r" b="b"/>
            <a:pathLst>
              <a:path w="1844040" h="57912">
                <a:moveTo>
                  <a:pt x="1822704" y="15239"/>
                </a:moveTo>
                <a:lnTo>
                  <a:pt x="1804416" y="18287"/>
                </a:lnTo>
                <a:lnTo>
                  <a:pt x="1807464" y="18287"/>
                </a:lnTo>
                <a:lnTo>
                  <a:pt x="1789176" y="21336"/>
                </a:lnTo>
                <a:lnTo>
                  <a:pt x="0" y="21336"/>
                </a:lnTo>
                <a:lnTo>
                  <a:pt x="0" y="57912"/>
                </a:lnTo>
                <a:lnTo>
                  <a:pt x="1813560" y="57912"/>
                </a:lnTo>
                <a:lnTo>
                  <a:pt x="1816608" y="54863"/>
                </a:lnTo>
                <a:lnTo>
                  <a:pt x="1831848" y="51815"/>
                </a:lnTo>
                <a:lnTo>
                  <a:pt x="1844040" y="0"/>
                </a:lnTo>
                <a:lnTo>
                  <a:pt x="1828800" y="9144"/>
                </a:lnTo>
                <a:lnTo>
                  <a:pt x="1831848" y="6096"/>
                </a:lnTo>
                <a:lnTo>
                  <a:pt x="1816608" y="15239"/>
                </a:lnTo>
                <a:lnTo>
                  <a:pt x="1822704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3" name="object 143"/>
          <p:cNvSpPr/>
          <p:nvPr/>
        </p:nvSpPr>
        <p:spPr>
          <a:xfrm>
            <a:off x="4135419" y="1541032"/>
            <a:ext cx="5379" cy="13447"/>
          </a:xfrm>
          <a:custGeom>
            <a:avLst/>
            <a:gdLst/>
            <a:ahLst/>
            <a:cxnLst/>
            <a:rect l="l" t="t" r="r" b="b"/>
            <a:pathLst>
              <a:path w="6096" h="15240">
                <a:moveTo>
                  <a:pt x="3048" y="3048"/>
                </a:moveTo>
                <a:lnTo>
                  <a:pt x="0" y="0"/>
                </a:lnTo>
                <a:lnTo>
                  <a:pt x="6096" y="15240"/>
                </a:lnTo>
                <a:lnTo>
                  <a:pt x="6096" y="12192"/>
                </a:lnTo>
                <a:lnTo>
                  <a:pt x="304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4" name="object 144"/>
          <p:cNvSpPr/>
          <p:nvPr/>
        </p:nvSpPr>
        <p:spPr>
          <a:xfrm>
            <a:off x="2408816" y="2022437"/>
            <a:ext cx="1750807" cy="303904"/>
          </a:xfrm>
          <a:custGeom>
            <a:avLst/>
            <a:gdLst/>
            <a:ahLst/>
            <a:cxnLst/>
            <a:rect l="l" t="t" r="r" b="b"/>
            <a:pathLst>
              <a:path w="1984248" h="344424">
                <a:moveTo>
                  <a:pt x="1926680" y="344404"/>
                </a:moveTo>
                <a:lnTo>
                  <a:pt x="42671" y="341375"/>
                </a:lnTo>
                <a:lnTo>
                  <a:pt x="33528" y="338327"/>
                </a:lnTo>
                <a:lnTo>
                  <a:pt x="27432" y="335279"/>
                </a:lnTo>
                <a:lnTo>
                  <a:pt x="24384" y="332231"/>
                </a:lnTo>
                <a:lnTo>
                  <a:pt x="18288" y="329183"/>
                </a:lnTo>
                <a:lnTo>
                  <a:pt x="12717" y="323613"/>
                </a:lnTo>
                <a:lnTo>
                  <a:pt x="17356" y="329398"/>
                </a:lnTo>
                <a:lnTo>
                  <a:pt x="28193" y="337499"/>
                </a:lnTo>
                <a:lnTo>
                  <a:pt x="40844" y="342631"/>
                </a:lnTo>
                <a:lnTo>
                  <a:pt x="54864" y="344424"/>
                </a:lnTo>
                <a:lnTo>
                  <a:pt x="1926336" y="344424"/>
                </a:lnTo>
                <a:lnTo>
                  <a:pt x="1926680" y="344404"/>
                </a:lnTo>
                <a:close/>
              </a:path>
              <a:path w="1984248" h="344424">
                <a:moveTo>
                  <a:pt x="9144" y="316991"/>
                </a:moveTo>
                <a:lnTo>
                  <a:pt x="7998" y="316991"/>
                </a:lnTo>
                <a:lnTo>
                  <a:pt x="8773" y="318695"/>
                </a:lnTo>
                <a:lnTo>
                  <a:pt x="9144" y="319157"/>
                </a:lnTo>
                <a:lnTo>
                  <a:pt x="9144" y="316991"/>
                </a:lnTo>
                <a:close/>
              </a:path>
              <a:path w="1984248" h="344424">
                <a:moveTo>
                  <a:pt x="6096" y="310895"/>
                </a:moveTo>
                <a:lnTo>
                  <a:pt x="5225" y="310895"/>
                </a:lnTo>
                <a:lnTo>
                  <a:pt x="6096" y="312809"/>
                </a:lnTo>
                <a:lnTo>
                  <a:pt x="6096" y="310895"/>
                </a:lnTo>
                <a:close/>
              </a:path>
              <a:path w="1984248" h="344424">
                <a:moveTo>
                  <a:pt x="3048" y="304800"/>
                </a:moveTo>
                <a:lnTo>
                  <a:pt x="2711" y="304800"/>
                </a:lnTo>
                <a:lnTo>
                  <a:pt x="2889" y="305760"/>
                </a:lnTo>
                <a:lnTo>
                  <a:pt x="3048" y="306109"/>
                </a:lnTo>
                <a:lnTo>
                  <a:pt x="3048" y="304800"/>
                </a:lnTo>
                <a:close/>
              </a:path>
              <a:path w="1984248" h="344424">
                <a:moveTo>
                  <a:pt x="1946141" y="340904"/>
                </a:moveTo>
                <a:lnTo>
                  <a:pt x="1958404" y="334710"/>
                </a:lnTo>
                <a:lnTo>
                  <a:pt x="1968892" y="325832"/>
                </a:lnTo>
                <a:lnTo>
                  <a:pt x="1977059" y="314613"/>
                </a:lnTo>
                <a:lnTo>
                  <a:pt x="1982360" y="301392"/>
                </a:lnTo>
                <a:lnTo>
                  <a:pt x="1984248" y="286512"/>
                </a:lnTo>
                <a:lnTo>
                  <a:pt x="1984248" y="57912"/>
                </a:lnTo>
                <a:lnTo>
                  <a:pt x="1984215" y="57345"/>
                </a:lnTo>
                <a:lnTo>
                  <a:pt x="1981200" y="289559"/>
                </a:lnTo>
                <a:lnTo>
                  <a:pt x="1978152" y="304800"/>
                </a:lnTo>
                <a:lnTo>
                  <a:pt x="1975103" y="313943"/>
                </a:lnTo>
                <a:lnTo>
                  <a:pt x="1972056" y="316991"/>
                </a:lnTo>
                <a:lnTo>
                  <a:pt x="1969008" y="323088"/>
                </a:lnTo>
                <a:lnTo>
                  <a:pt x="1959864" y="332231"/>
                </a:lnTo>
                <a:lnTo>
                  <a:pt x="1947672" y="338327"/>
                </a:lnTo>
                <a:lnTo>
                  <a:pt x="1938527" y="341375"/>
                </a:lnTo>
                <a:lnTo>
                  <a:pt x="1938527" y="342693"/>
                </a:lnTo>
                <a:lnTo>
                  <a:pt x="1946141" y="340904"/>
                </a:lnTo>
                <a:close/>
              </a:path>
              <a:path w="1984248" h="344424">
                <a:moveTo>
                  <a:pt x="1983857" y="51049"/>
                </a:moveTo>
                <a:lnTo>
                  <a:pt x="1981200" y="40243"/>
                </a:lnTo>
                <a:lnTo>
                  <a:pt x="1981200" y="54863"/>
                </a:lnTo>
                <a:lnTo>
                  <a:pt x="1984074" y="54863"/>
                </a:lnTo>
                <a:lnTo>
                  <a:pt x="1983857" y="51049"/>
                </a:lnTo>
                <a:close/>
              </a:path>
              <a:path w="1984248" h="344424">
                <a:moveTo>
                  <a:pt x="1980370" y="36871"/>
                </a:moveTo>
                <a:lnTo>
                  <a:pt x="1978152" y="32749"/>
                </a:lnTo>
                <a:lnTo>
                  <a:pt x="1978152" y="39624"/>
                </a:lnTo>
                <a:lnTo>
                  <a:pt x="1981047" y="39624"/>
                </a:lnTo>
                <a:lnTo>
                  <a:pt x="1980370" y="36871"/>
                </a:lnTo>
                <a:close/>
              </a:path>
              <a:path w="1984248" h="344424">
                <a:moveTo>
                  <a:pt x="1975103" y="27085"/>
                </a:moveTo>
                <a:lnTo>
                  <a:pt x="1975103" y="30479"/>
                </a:lnTo>
                <a:lnTo>
                  <a:pt x="1976930" y="30479"/>
                </a:lnTo>
                <a:lnTo>
                  <a:pt x="1975103" y="2708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5" name="object 145"/>
          <p:cNvSpPr/>
          <p:nvPr/>
        </p:nvSpPr>
        <p:spPr>
          <a:xfrm>
            <a:off x="2389991" y="2008990"/>
            <a:ext cx="1745428" cy="333487"/>
          </a:xfrm>
          <a:custGeom>
            <a:avLst/>
            <a:gdLst/>
            <a:ahLst/>
            <a:cxnLst/>
            <a:rect l="l" t="t" r="r" b="b"/>
            <a:pathLst>
              <a:path w="1978152" h="377952">
                <a:moveTo>
                  <a:pt x="1975104" y="371856"/>
                </a:moveTo>
                <a:lnTo>
                  <a:pt x="1978152" y="371856"/>
                </a:lnTo>
                <a:lnTo>
                  <a:pt x="1976575" y="349784"/>
                </a:lnTo>
                <a:lnTo>
                  <a:pt x="1969008" y="353568"/>
                </a:lnTo>
                <a:lnTo>
                  <a:pt x="1959864" y="356616"/>
                </a:lnTo>
                <a:lnTo>
                  <a:pt x="1959864" y="359664"/>
                </a:lnTo>
                <a:lnTo>
                  <a:pt x="64007" y="356616"/>
                </a:lnTo>
                <a:lnTo>
                  <a:pt x="56170" y="354003"/>
                </a:lnTo>
                <a:lnTo>
                  <a:pt x="60959" y="377952"/>
                </a:lnTo>
                <a:lnTo>
                  <a:pt x="1962912" y="377952"/>
                </a:lnTo>
                <a:lnTo>
                  <a:pt x="1975104" y="371856"/>
                </a:lnTo>
                <a:close/>
              </a:path>
              <a:path w="1978152" h="377952">
                <a:moveTo>
                  <a:pt x="48768" y="350520"/>
                </a:moveTo>
                <a:lnTo>
                  <a:pt x="45719" y="347472"/>
                </a:lnTo>
                <a:lnTo>
                  <a:pt x="39624" y="344424"/>
                </a:lnTo>
                <a:lnTo>
                  <a:pt x="33528" y="338328"/>
                </a:lnTo>
                <a:lnTo>
                  <a:pt x="30480" y="338328"/>
                </a:lnTo>
                <a:lnTo>
                  <a:pt x="30480" y="332232"/>
                </a:lnTo>
                <a:lnTo>
                  <a:pt x="27431" y="332232"/>
                </a:lnTo>
                <a:lnTo>
                  <a:pt x="27431" y="326136"/>
                </a:lnTo>
                <a:lnTo>
                  <a:pt x="24384" y="326136"/>
                </a:lnTo>
                <a:lnTo>
                  <a:pt x="24384" y="320040"/>
                </a:lnTo>
                <a:lnTo>
                  <a:pt x="21335" y="320040"/>
                </a:lnTo>
                <a:lnTo>
                  <a:pt x="21335" y="54864"/>
                </a:lnTo>
                <a:lnTo>
                  <a:pt x="30480" y="36576"/>
                </a:lnTo>
                <a:lnTo>
                  <a:pt x="42671" y="24384"/>
                </a:lnTo>
                <a:lnTo>
                  <a:pt x="48768" y="21336"/>
                </a:lnTo>
                <a:lnTo>
                  <a:pt x="48768" y="0"/>
                </a:lnTo>
                <a:lnTo>
                  <a:pt x="45719" y="3048"/>
                </a:lnTo>
                <a:lnTo>
                  <a:pt x="36575" y="6096"/>
                </a:lnTo>
                <a:lnTo>
                  <a:pt x="36575" y="9144"/>
                </a:lnTo>
                <a:lnTo>
                  <a:pt x="33528" y="9144"/>
                </a:lnTo>
                <a:lnTo>
                  <a:pt x="24384" y="15240"/>
                </a:lnTo>
                <a:lnTo>
                  <a:pt x="24384" y="18288"/>
                </a:lnTo>
                <a:lnTo>
                  <a:pt x="21335" y="18288"/>
                </a:lnTo>
                <a:lnTo>
                  <a:pt x="15240" y="27432"/>
                </a:lnTo>
                <a:lnTo>
                  <a:pt x="15240" y="30480"/>
                </a:lnTo>
                <a:lnTo>
                  <a:pt x="12191" y="30480"/>
                </a:lnTo>
                <a:lnTo>
                  <a:pt x="9143" y="39624"/>
                </a:lnTo>
                <a:lnTo>
                  <a:pt x="6096" y="42672"/>
                </a:lnTo>
                <a:lnTo>
                  <a:pt x="3047" y="54864"/>
                </a:lnTo>
                <a:lnTo>
                  <a:pt x="3047" y="57912"/>
                </a:lnTo>
                <a:lnTo>
                  <a:pt x="0" y="73152"/>
                </a:lnTo>
                <a:lnTo>
                  <a:pt x="0" y="304800"/>
                </a:lnTo>
                <a:lnTo>
                  <a:pt x="3047" y="316992"/>
                </a:lnTo>
                <a:lnTo>
                  <a:pt x="3047" y="320040"/>
                </a:lnTo>
                <a:lnTo>
                  <a:pt x="6096" y="329184"/>
                </a:lnTo>
                <a:lnTo>
                  <a:pt x="6096" y="332232"/>
                </a:lnTo>
                <a:lnTo>
                  <a:pt x="9143" y="332232"/>
                </a:lnTo>
                <a:lnTo>
                  <a:pt x="12191" y="344424"/>
                </a:lnTo>
                <a:lnTo>
                  <a:pt x="15240" y="344424"/>
                </a:lnTo>
                <a:lnTo>
                  <a:pt x="15240" y="347472"/>
                </a:lnTo>
                <a:lnTo>
                  <a:pt x="21335" y="353568"/>
                </a:lnTo>
                <a:lnTo>
                  <a:pt x="24384" y="356616"/>
                </a:lnTo>
                <a:lnTo>
                  <a:pt x="33528" y="365760"/>
                </a:lnTo>
                <a:lnTo>
                  <a:pt x="36575" y="365760"/>
                </a:lnTo>
                <a:lnTo>
                  <a:pt x="45719" y="371856"/>
                </a:lnTo>
                <a:lnTo>
                  <a:pt x="48768" y="371856"/>
                </a:lnTo>
                <a:lnTo>
                  <a:pt x="48768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6" name="object 146"/>
          <p:cNvSpPr/>
          <p:nvPr/>
        </p:nvSpPr>
        <p:spPr>
          <a:xfrm>
            <a:off x="2433022" y="2003612"/>
            <a:ext cx="1702397" cy="51099"/>
          </a:xfrm>
          <a:custGeom>
            <a:avLst/>
            <a:gdLst/>
            <a:ahLst/>
            <a:cxnLst/>
            <a:rect l="l" t="t" r="r" b="b"/>
            <a:pathLst>
              <a:path w="1929383" h="57912">
                <a:moveTo>
                  <a:pt x="6095" y="24384"/>
                </a:moveTo>
                <a:lnTo>
                  <a:pt x="12191" y="21336"/>
                </a:lnTo>
                <a:lnTo>
                  <a:pt x="15239" y="21336"/>
                </a:lnTo>
                <a:lnTo>
                  <a:pt x="12191" y="3048"/>
                </a:lnTo>
                <a:lnTo>
                  <a:pt x="0" y="6095"/>
                </a:lnTo>
                <a:lnTo>
                  <a:pt x="0" y="27431"/>
                </a:lnTo>
                <a:lnTo>
                  <a:pt x="6095" y="24384"/>
                </a:lnTo>
                <a:close/>
              </a:path>
              <a:path w="1929383" h="57912">
                <a:moveTo>
                  <a:pt x="1926336" y="6095"/>
                </a:moveTo>
                <a:lnTo>
                  <a:pt x="1914144" y="3048"/>
                </a:lnTo>
                <a:lnTo>
                  <a:pt x="1911095" y="3048"/>
                </a:lnTo>
                <a:lnTo>
                  <a:pt x="1898903" y="0"/>
                </a:lnTo>
                <a:lnTo>
                  <a:pt x="27431" y="0"/>
                </a:lnTo>
                <a:lnTo>
                  <a:pt x="22508" y="21336"/>
                </a:lnTo>
                <a:lnTo>
                  <a:pt x="1914144" y="21336"/>
                </a:lnTo>
                <a:lnTo>
                  <a:pt x="1923288" y="24384"/>
                </a:lnTo>
                <a:lnTo>
                  <a:pt x="1926336" y="27431"/>
                </a:lnTo>
                <a:lnTo>
                  <a:pt x="1926336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7" name="object 147"/>
          <p:cNvSpPr/>
          <p:nvPr/>
        </p:nvSpPr>
        <p:spPr>
          <a:xfrm>
            <a:off x="2443779" y="2003612"/>
            <a:ext cx="13447" cy="34962"/>
          </a:xfrm>
          <a:custGeom>
            <a:avLst/>
            <a:gdLst/>
            <a:ahLst/>
            <a:cxnLst/>
            <a:rect l="l" t="t" r="r" b="b"/>
            <a:pathLst>
              <a:path w="15240" h="39624">
                <a:moveTo>
                  <a:pt x="15240" y="0"/>
                </a:moveTo>
                <a:lnTo>
                  <a:pt x="3047" y="3048"/>
                </a:lnTo>
                <a:lnTo>
                  <a:pt x="0" y="3048"/>
                </a:lnTo>
                <a:lnTo>
                  <a:pt x="3048" y="21336"/>
                </a:lnTo>
                <a:lnTo>
                  <a:pt x="10316" y="21336"/>
                </a:lnTo>
                <a:lnTo>
                  <a:pt x="15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8" name="object 148"/>
          <p:cNvSpPr/>
          <p:nvPr/>
        </p:nvSpPr>
        <p:spPr>
          <a:xfrm>
            <a:off x="2433022" y="2299447"/>
            <a:ext cx="10757" cy="43031"/>
          </a:xfrm>
          <a:custGeom>
            <a:avLst/>
            <a:gdLst/>
            <a:ahLst/>
            <a:cxnLst/>
            <a:rect l="l" t="t" r="r" b="b"/>
            <a:pathLst>
              <a:path w="12191" h="48768">
                <a:moveTo>
                  <a:pt x="7402" y="24819"/>
                </a:moveTo>
                <a:lnTo>
                  <a:pt x="6095" y="24384"/>
                </a:lnTo>
                <a:lnTo>
                  <a:pt x="0" y="21336"/>
                </a:lnTo>
                <a:lnTo>
                  <a:pt x="0" y="42672"/>
                </a:lnTo>
                <a:lnTo>
                  <a:pt x="12191" y="48768"/>
                </a:lnTo>
                <a:lnTo>
                  <a:pt x="7402" y="24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49" name="object 149"/>
          <p:cNvSpPr/>
          <p:nvPr/>
        </p:nvSpPr>
        <p:spPr>
          <a:xfrm>
            <a:off x="4132730" y="2008990"/>
            <a:ext cx="43030" cy="328108"/>
          </a:xfrm>
          <a:custGeom>
            <a:avLst/>
            <a:gdLst/>
            <a:ahLst/>
            <a:cxnLst/>
            <a:rect l="l" t="t" r="r" b="b"/>
            <a:pathLst>
              <a:path w="48767" h="371856">
                <a:moveTo>
                  <a:pt x="12191" y="365760"/>
                </a:moveTo>
                <a:lnTo>
                  <a:pt x="15239" y="365760"/>
                </a:lnTo>
                <a:lnTo>
                  <a:pt x="24383" y="356616"/>
                </a:lnTo>
                <a:lnTo>
                  <a:pt x="27431" y="356616"/>
                </a:lnTo>
                <a:lnTo>
                  <a:pt x="27431" y="353568"/>
                </a:lnTo>
                <a:lnTo>
                  <a:pt x="33527" y="347472"/>
                </a:lnTo>
                <a:lnTo>
                  <a:pt x="33527" y="344424"/>
                </a:lnTo>
                <a:lnTo>
                  <a:pt x="36575" y="344424"/>
                </a:lnTo>
                <a:lnTo>
                  <a:pt x="42671" y="332232"/>
                </a:lnTo>
                <a:lnTo>
                  <a:pt x="42671" y="329184"/>
                </a:lnTo>
                <a:lnTo>
                  <a:pt x="45719" y="320040"/>
                </a:lnTo>
                <a:lnTo>
                  <a:pt x="45719" y="316992"/>
                </a:lnTo>
                <a:lnTo>
                  <a:pt x="48767" y="301752"/>
                </a:lnTo>
                <a:lnTo>
                  <a:pt x="48767" y="70104"/>
                </a:lnTo>
                <a:lnTo>
                  <a:pt x="45719" y="57912"/>
                </a:lnTo>
                <a:lnTo>
                  <a:pt x="45719" y="54864"/>
                </a:lnTo>
                <a:lnTo>
                  <a:pt x="42671" y="42672"/>
                </a:lnTo>
                <a:lnTo>
                  <a:pt x="42671" y="39624"/>
                </a:lnTo>
                <a:lnTo>
                  <a:pt x="36575" y="30480"/>
                </a:lnTo>
                <a:lnTo>
                  <a:pt x="33527" y="27432"/>
                </a:lnTo>
                <a:lnTo>
                  <a:pt x="27431" y="18288"/>
                </a:lnTo>
                <a:lnTo>
                  <a:pt x="24383" y="18288"/>
                </a:lnTo>
                <a:lnTo>
                  <a:pt x="24383" y="15240"/>
                </a:lnTo>
                <a:lnTo>
                  <a:pt x="15239" y="9144"/>
                </a:lnTo>
                <a:lnTo>
                  <a:pt x="12191" y="6096"/>
                </a:lnTo>
                <a:lnTo>
                  <a:pt x="3047" y="3048"/>
                </a:lnTo>
                <a:lnTo>
                  <a:pt x="0" y="0"/>
                </a:lnTo>
                <a:lnTo>
                  <a:pt x="0" y="21336"/>
                </a:lnTo>
                <a:lnTo>
                  <a:pt x="6095" y="24384"/>
                </a:lnTo>
                <a:lnTo>
                  <a:pt x="21335" y="39624"/>
                </a:lnTo>
                <a:lnTo>
                  <a:pt x="21335" y="45720"/>
                </a:lnTo>
                <a:lnTo>
                  <a:pt x="24383" y="45720"/>
                </a:lnTo>
                <a:lnTo>
                  <a:pt x="24383" y="54864"/>
                </a:lnTo>
                <a:lnTo>
                  <a:pt x="27431" y="54864"/>
                </a:lnTo>
                <a:lnTo>
                  <a:pt x="27431" y="70104"/>
                </a:lnTo>
                <a:lnTo>
                  <a:pt x="30479" y="70104"/>
                </a:lnTo>
                <a:lnTo>
                  <a:pt x="27431" y="304800"/>
                </a:lnTo>
                <a:lnTo>
                  <a:pt x="24383" y="320040"/>
                </a:lnTo>
                <a:lnTo>
                  <a:pt x="21335" y="329184"/>
                </a:lnTo>
                <a:lnTo>
                  <a:pt x="18287" y="332232"/>
                </a:lnTo>
                <a:lnTo>
                  <a:pt x="15239" y="338328"/>
                </a:lnTo>
                <a:lnTo>
                  <a:pt x="6095" y="347472"/>
                </a:lnTo>
                <a:lnTo>
                  <a:pt x="1471" y="349784"/>
                </a:lnTo>
                <a:lnTo>
                  <a:pt x="3047" y="371856"/>
                </a:lnTo>
                <a:lnTo>
                  <a:pt x="12191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0" name="object 150"/>
          <p:cNvSpPr/>
          <p:nvPr/>
        </p:nvSpPr>
        <p:spPr>
          <a:xfrm>
            <a:off x="2408816" y="2022437"/>
            <a:ext cx="1750807" cy="303904"/>
          </a:xfrm>
          <a:custGeom>
            <a:avLst/>
            <a:gdLst/>
            <a:ahLst/>
            <a:cxnLst/>
            <a:rect l="l" t="t" r="r" b="b"/>
            <a:pathLst>
              <a:path w="1984248" h="344424">
                <a:moveTo>
                  <a:pt x="1926336" y="0"/>
                </a:moveTo>
                <a:lnTo>
                  <a:pt x="54864" y="0"/>
                </a:lnTo>
                <a:lnTo>
                  <a:pt x="50805" y="145"/>
                </a:lnTo>
                <a:lnTo>
                  <a:pt x="14693" y="17790"/>
                </a:lnTo>
                <a:lnTo>
                  <a:pt x="0" y="57912"/>
                </a:lnTo>
                <a:lnTo>
                  <a:pt x="0" y="286512"/>
                </a:lnTo>
                <a:lnTo>
                  <a:pt x="17356" y="329398"/>
                </a:lnTo>
                <a:lnTo>
                  <a:pt x="54864" y="344424"/>
                </a:lnTo>
                <a:lnTo>
                  <a:pt x="1926336" y="344424"/>
                </a:lnTo>
                <a:lnTo>
                  <a:pt x="1968892" y="325832"/>
                </a:lnTo>
                <a:lnTo>
                  <a:pt x="1984248" y="286512"/>
                </a:lnTo>
                <a:lnTo>
                  <a:pt x="1984248" y="57912"/>
                </a:lnTo>
                <a:lnTo>
                  <a:pt x="1964440" y="14296"/>
                </a:lnTo>
                <a:lnTo>
                  <a:pt x="1926336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1" name="object 151"/>
          <p:cNvSpPr/>
          <p:nvPr/>
        </p:nvSpPr>
        <p:spPr>
          <a:xfrm>
            <a:off x="4113904" y="2038574"/>
            <a:ext cx="8067" cy="2689"/>
          </a:xfrm>
          <a:custGeom>
            <a:avLst/>
            <a:gdLst/>
            <a:ahLst/>
            <a:cxnLst/>
            <a:rect l="l" t="t" r="r" b="b"/>
            <a:pathLst>
              <a:path w="9143" h="3048">
                <a:moveTo>
                  <a:pt x="9143" y="3048"/>
                </a:moveTo>
                <a:lnTo>
                  <a:pt x="3048" y="0"/>
                </a:lnTo>
                <a:lnTo>
                  <a:pt x="0" y="0"/>
                </a:lnTo>
                <a:lnTo>
                  <a:pt x="9143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2" name="object 152"/>
          <p:cNvSpPr/>
          <p:nvPr/>
        </p:nvSpPr>
        <p:spPr>
          <a:xfrm>
            <a:off x="2424953" y="2057400"/>
            <a:ext cx="2689" cy="225910"/>
          </a:xfrm>
          <a:custGeom>
            <a:avLst/>
            <a:gdLst/>
            <a:ahLst/>
            <a:cxnLst/>
            <a:rect l="l" t="t" r="r" b="b"/>
            <a:pathLst>
              <a:path w="3047" h="256031">
                <a:moveTo>
                  <a:pt x="0" y="6095"/>
                </a:moveTo>
                <a:lnTo>
                  <a:pt x="0" y="256031"/>
                </a:lnTo>
                <a:lnTo>
                  <a:pt x="0" y="12191"/>
                </a:lnTo>
                <a:lnTo>
                  <a:pt x="3047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3" name="object 153"/>
          <p:cNvSpPr/>
          <p:nvPr/>
        </p:nvSpPr>
        <p:spPr>
          <a:xfrm>
            <a:off x="2389991" y="2008990"/>
            <a:ext cx="1745428" cy="333487"/>
          </a:xfrm>
          <a:custGeom>
            <a:avLst/>
            <a:gdLst/>
            <a:ahLst/>
            <a:cxnLst/>
            <a:rect l="l" t="t" r="r" b="b"/>
            <a:pathLst>
              <a:path w="1978152" h="377952">
                <a:moveTo>
                  <a:pt x="42671" y="316992"/>
                </a:moveTo>
                <a:lnTo>
                  <a:pt x="42671" y="320040"/>
                </a:lnTo>
                <a:lnTo>
                  <a:pt x="39624" y="307848"/>
                </a:lnTo>
                <a:lnTo>
                  <a:pt x="39624" y="310896"/>
                </a:lnTo>
                <a:lnTo>
                  <a:pt x="39624" y="60960"/>
                </a:lnTo>
                <a:lnTo>
                  <a:pt x="42671" y="54864"/>
                </a:lnTo>
                <a:lnTo>
                  <a:pt x="42671" y="57912"/>
                </a:lnTo>
                <a:lnTo>
                  <a:pt x="45719" y="48768"/>
                </a:lnTo>
                <a:lnTo>
                  <a:pt x="45719" y="51816"/>
                </a:lnTo>
                <a:lnTo>
                  <a:pt x="50596" y="44500"/>
                </a:lnTo>
                <a:lnTo>
                  <a:pt x="48768" y="45720"/>
                </a:lnTo>
                <a:lnTo>
                  <a:pt x="48768" y="0"/>
                </a:lnTo>
                <a:lnTo>
                  <a:pt x="45719" y="3048"/>
                </a:lnTo>
                <a:lnTo>
                  <a:pt x="36575" y="6096"/>
                </a:lnTo>
                <a:lnTo>
                  <a:pt x="36575" y="9144"/>
                </a:lnTo>
                <a:lnTo>
                  <a:pt x="33528" y="9144"/>
                </a:lnTo>
                <a:lnTo>
                  <a:pt x="24384" y="15240"/>
                </a:lnTo>
                <a:lnTo>
                  <a:pt x="24384" y="18288"/>
                </a:lnTo>
                <a:lnTo>
                  <a:pt x="21335" y="18288"/>
                </a:lnTo>
                <a:lnTo>
                  <a:pt x="15240" y="27432"/>
                </a:lnTo>
                <a:lnTo>
                  <a:pt x="15240" y="30480"/>
                </a:lnTo>
                <a:lnTo>
                  <a:pt x="12191" y="30480"/>
                </a:lnTo>
                <a:lnTo>
                  <a:pt x="9143" y="39624"/>
                </a:lnTo>
                <a:lnTo>
                  <a:pt x="6096" y="42672"/>
                </a:lnTo>
                <a:lnTo>
                  <a:pt x="3047" y="54864"/>
                </a:lnTo>
                <a:lnTo>
                  <a:pt x="3047" y="57912"/>
                </a:lnTo>
                <a:lnTo>
                  <a:pt x="0" y="73152"/>
                </a:lnTo>
                <a:lnTo>
                  <a:pt x="0" y="304800"/>
                </a:lnTo>
                <a:lnTo>
                  <a:pt x="3047" y="316992"/>
                </a:lnTo>
                <a:lnTo>
                  <a:pt x="3047" y="320040"/>
                </a:lnTo>
                <a:lnTo>
                  <a:pt x="6096" y="329184"/>
                </a:lnTo>
                <a:lnTo>
                  <a:pt x="6096" y="332232"/>
                </a:lnTo>
                <a:lnTo>
                  <a:pt x="9143" y="332232"/>
                </a:lnTo>
                <a:lnTo>
                  <a:pt x="12191" y="344424"/>
                </a:lnTo>
                <a:lnTo>
                  <a:pt x="15240" y="344424"/>
                </a:lnTo>
                <a:lnTo>
                  <a:pt x="15240" y="347472"/>
                </a:lnTo>
                <a:lnTo>
                  <a:pt x="21335" y="353568"/>
                </a:lnTo>
                <a:lnTo>
                  <a:pt x="24384" y="356616"/>
                </a:lnTo>
                <a:lnTo>
                  <a:pt x="33528" y="365760"/>
                </a:lnTo>
                <a:lnTo>
                  <a:pt x="36575" y="365760"/>
                </a:lnTo>
                <a:lnTo>
                  <a:pt x="45719" y="371856"/>
                </a:lnTo>
                <a:lnTo>
                  <a:pt x="48768" y="371856"/>
                </a:lnTo>
                <a:lnTo>
                  <a:pt x="48768" y="329184"/>
                </a:lnTo>
                <a:lnTo>
                  <a:pt x="51815" y="332232"/>
                </a:lnTo>
                <a:lnTo>
                  <a:pt x="60959" y="377952"/>
                </a:lnTo>
                <a:lnTo>
                  <a:pt x="1962912" y="377952"/>
                </a:lnTo>
                <a:lnTo>
                  <a:pt x="1975104" y="371856"/>
                </a:lnTo>
                <a:lnTo>
                  <a:pt x="1978152" y="371856"/>
                </a:lnTo>
                <a:lnTo>
                  <a:pt x="1975104" y="329184"/>
                </a:lnTo>
                <a:lnTo>
                  <a:pt x="1978152" y="323088"/>
                </a:lnTo>
                <a:lnTo>
                  <a:pt x="1973275" y="330403"/>
                </a:lnTo>
                <a:lnTo>
                  <a:pt x="1972056" y="332232"/>
                </a:lnTo>
                <a:lnTo>
                  <a:pt x="1965960" y="335280"/>
                </a:lnTo>
                <a:lnTo>
                  <a:pt x="1969008" y="332232"/>
                </a:lnTo>
                <a:lnTo>
                  <a:pt x="1959864" y="338328"/>
                </a:lnTo>
                <a:lnTo>
                  <a:pt x="1962912" y="338328"/>
                </a:lnTo>
                <a:lnTo>
                  <a:pt x="1953768" y="341376"/>
                </a:lnTo>
                <a:lnTo>
                  <a:pt x="1956816" y="338328"/>
                </a:lnTo>
                <a:lnTo>
                  <a:pt x="1944624" y="341376"/>
                </a:lnTo>
                <a:lnTo>
                  <a:pt x="76200" y="341376"/>
                </a:lnTo>
                <a:lnTo>
                  <a:pt x="67056" y="338328"/>
                </a:lnTo>
                <a:lnTo>
                  <a:pt x="73152" y="341376"/>
                </a:lnTo>
                <a:lnTo>
                  <a:pt x="60959" y="338328"/>
                </a:lnTo>
                <a:lnTo>
                  <a:pt x="64007" y="338328"/>
                </a:lnTo>
                <a:lnTo>
                  <a:pt x="54863" y="332232"/>
                </a:lnTo>
                <a:lnTo>
                  <a:pt x="57912" y="335280"/>
                </a:lnTo>
                <a:lnTo>
                  <a:pt x="50596" y="330403"/>
                </a:lnTo>
                <a:lnTo>
                  <a:pt x="45719" y="323088"/>
                </a:lnTo>
                <a:lnTo>
                  <a:pt x="45719" y="326136"/>
                </a:lnTo>
                <a:lnTo>
                  <a:pt x="42671" y="316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4" name="object 154"/>
          <p:cNvSpPr/>
          <p:nvPr/>
        </p:nvSpPr>
        <p:spPr>
          <a:xfrm>
            <a:off x="2433022" y="2003612"/>
            <a:ext cx="1702397" cy="51099"/>
          </a:xfrm>
          <a:custGeom>
            <a:avLst/>
            <a:gdLst/>
            <a:ahLst/>
            <a:cxnLst/>
            <a:rect l="l" t="t" r="r" b="b"/>
            <a:pathLst>
              <a:path w="1929383" h="57912">
                <a:moveTo>
                  <a:pt x="1905000" y="39624"/>
                </a:moveTo>
                <a:lnTo>
                  <a:pt x="1908048" y="39624"/>
                </a:lnTo>
                <a:lnTo>
                  <a:pt x="1914144" y="42672"/>
                </a:lnTo>
                <a:lnTo>
                  <a:pt x="1911095" y="42672"/>
                </a:lnTo>
                <a:lnTo>
                  <a:pt x="1920239" y="45719"/>
                </a:lnTo>
                <a:lnTo>
                  <a:pt x="1923288" y="48767"/>
                </a:lnTo>
                <a:lnTo>
                  <a:pt x="1924507" y="50596"/>
                </a:lnTo>
                <a:lnTo>
                  <a:pt x="1929383" y="57912"/>
                </a:lnTo>
                <a:lnTo>
                  <a:pt x="1926336" y="51815"/>
                </a:lnTo>
                <a:lnTo>
                  <a:pt x="1926336" y="6095"/>
                </a:lnTo>
                <a:lnTo>
                  <a:pt x="1914144" y="3048"/>
                </a:lnTo>
                <a:lnTo>
                  <a:pt x="1911095" y="3048"/>
                </a:lnTo>
                <a:lnTo>
                  <a:pt x="1898903" y="0"/>
                </a:lnTo>
                <a:lnTo>
                  <a:pt x="27431" y="0"/>
                </a:lnTo>
                <a:lnTo>
                  <a:pt x="18287" y="39624"/>
                </a:lnTo>
                <a:lnTo>
                  <a:pt x="12191" y="3048"/>
                </a:lnTo>
                <a:lnTo>
                  <a:pt x="0" y="6095"/>
                </a:lnTo>
                <a:lnTo>
                  <a:pt x="0" y="51815"/>
                </a:lnTo>
                <a:lnTo>
                  <a:pt x="3047" y="48767"/>
                </a:lnTo>
                <a:lnTo>
                  <a:pt x="0" y="51815"/>
                </a:lnTo>
                <a:lnTo>
                  <a:pt x="1828" y="50596"/>
                </a:lnTo>
                <a:lnTo>
                  <a:pt x="9143" y="45719"/>
                </a:lnTo>
                <a:lnTo>
                  <a:pt x="6095" y="45719"/>
                </a:lnTo>
                <a:lnTo>
                  <a:pt x="15239" y="42672"/>
                </a:lnTo>
                <a:lnTo>
                  <a:pt x="12191" y="42672"/>
                </a:lnTo>
                <a:lnTo>
                  <a:pt x="24384" y="39624"/>
                </a:lnTo>
                <a:lnTo>
                  <a:pt x="1905000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5" name="object 155"/>
          <p:cNvSpPr/>
          <p:nvPr/>
        </p:nvSpPr>
        <p:spPr>
          <a:xfrm>
            <a:off x="2443779" y="2003612"/>
            <a:ext cx="13447" cy="34962"/>
          </a:xfrm>
          <a:custGeom>
            <a:avLst/>
            <a:gdLst/>
            <a:ahLst/>
            <a:cxnLst/>
            <a:rect l="l" t="t" r="r" b="b"/>
            <a:pathLst>
              <a:path w="15240" h="39624">
                <a:moveTo>
                  <a:pt x="6096" y="39624"/>
                </a:moveTo>
                <a:lnTo>
                  <a:pt x="15240" y="0"/>
                </a:lnTo>
                <a:lnTo>
                  <a:pt x="3047" y="3048"/>
                </a:lnTo>
                <a:lnTo>
                  <a:pt x="0" y="3048"/>
                </a:lnTo>
                <a:lnTo>
                  <a:pt x="6096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6" name="object 156"/>
          <p:cNvSpPr/>
          <p:nvPr/>
        </p:nvSpPr>
        <p:spPr>
          <a:xfrm>
            <a:off x="4124662" y="2043952"/>
            <a:ext cx="6454" cy="4302"/>
          </a:xfrm>
          <a:custGeom>
            <a:avLst/>
            <a:gdLst/>
            <a:ahLst/>
            <a:cxnLst/>
            <a:rect l="l" t="t" r="r" b="b"/>
            <a:pathLst>
              <a:path w="7315" h="4876">
                <a:moveTo>
                  <a:pt x="3047" y="0"/>
                </a:moveTo>
                <a:lnTo>
                  <a:pt x="0" y="0"/>
                </a:lnTo>
                <a:lnTo>
                  <a:pt x="7315" y="4876"/>
                </a:lnTo>
                <a:lnTo>
                  <a:pt x="6095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7" name="object 157"/>
          <p:cNvSpPr/>
          <p:nvPr/>
        </p:nvSpPr>
        <p:spPr>
          <a:xfrm>
            <a:off x="2433022" y="2299447"/>
            <a:ext cx="10757" cy="43031"/>
          </a:xfrm>
          <a:custGeom>
            <a:avLst/>
            <a:gdLst/>
            <a:ahLst/>
            <a:cxnLst/>
            <a:rect l="l" t="t" r="r" b="b"/>
            <a:pathLst>
              <a:path w="12191" h="48768">
                <a:moveTo>
                  <a:pt x="0" y="0"/>
                </a:moveTo>
                <a:lnTo>
                  <a:pt x="0" y="42672"/>
                </a:lnTo>
                <a:lnTo>
                  <a:pt x="12191" y="4876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8" name="object 158"/>
          <p:cNvSpPr/>
          <p:nvPr/>
        </p:nvSpPr>
        <p:spPr>
          <a:xfrm>
            <a:off x="4132730" y="2008990"/>
            <a:ext cx="43030" cy="328108"/>
          </a:xfrm>
          <a:custGeom>
            <a:avLst/>
            <a:gdLst/>
            <a:ahLst/>
            <a:cxnLst/>
            <a:rect l="l" t="t" r="r" b="b"/>
            <a:pathLst>
              <a:path w="48767" h="371856">
                <a:moveTo>
                  <a:pt x="9143" y="67056"/>
                </a:moveTo>
                <a:lnTo>
                  <a:pt x="9143" y="307848"/>
                </a:lnTo>
                <a:lnTo>
                  <a:pt x="6095" y="320040"/>
                </a:lnTo>
                <a:lnTo>
                  <a:pt x="9143" y="316992"/>
                </a:lnTo>
                <a:lnTo>
                  <a:pt x="3047" y="326136"/>
                </a:lnTo>
                <a:lnTo>
                  <a:pt x="3047" y="323088"/>
                </a:lnTo>
                <a:lnTo>
                  <a:pt x="0" y="329184"/>
                </a:lnTo>
                <a:lnTo>
                  <a:pt x="3047" y="371856"/>
                </a:lnTo>
                <a:lnTo>
                  <a:pt x="12191" y="365760"/>
                </a:lnTo>
                <a:lnTo>
                  <a:pt x="9143" y="310896"/>
                </a:lnTo>
                <a:lnTo>
                  <a:pt x="12191" y="365760"/>
                </a:lnTo>
                <a:lnTo>
                  <a:pt x="9143" y="60960"/>
                </a:lnTo>
                <a:lnTo>
                  <a:pt x="12191" y="365760"/>
                </a:lnTo>
                <a:lnTo>
                  <a:pt x="15239" y="365760"/>
                </a:lnTo>
                <a:lnTo>
                  <a:pt x="24383" y="356616"/>
                </a:lnTo>
                <a:lnTo>
                  <a:pt x="27431" y="356616"/>
                </a:lnTo>
                <a:lnTo>
                  <a:pt x="27431" y="353568"/>
                </a:lnTo>
                <a:lnTo>
                  <a:pt x="33527" y="347472"/>
                </a:lnTo>
                <a:lnTo>
                  <a:pt x="33527" y="344424"/>
                </a:lnTo>
                <a:lnTo>
                  <a:pt x="36575" y="344424"/>
                </a:lnTo>
                <a:lnTo>
                  <a:pt x="42671" y="332232"/>
                </a:lnTo>
                <a:lnTo>
                  <a:pt x="42671" y="329184"/>
                </a:lnTo>
                <a:lnTo>
                  <a:pt x="45719" y="320040"/>
                </a:lnTo>
                <a:lnTo>
                  <a:pt x="45719" y="316992"/>
                </a:lnTo>
                <a:lnTo>
                  <a:pt x="48767" y="301752"/>
                </a:lnTo>
                <a:lnTo>
                  <a:pt x="48767" y="70104"/>
                </a:lnTo>
                <a:lnTo>
                  <a:pt x="45719" y="57912"/>
                </a:lnTo>
                <a:lnTo>
                  <a:pt x="45719" y="54864"/>
                </a:lnTo>
                <a:lnTo>
                  <a:pt x="42671" y="42672"/>
                </a:lnTo>
                <a:lnTo>
                  <a:pt x="42671" y="39624"/>
                </a:lnTo>
                <a:lnTo>
                  <a:pt x="36575" y="30480"/>
                </a:lnTo>
                <a:lnTo>
                  <a:pt x="33527" y="27432"/>
                </a:lnTo>
                <a:lnTo>
                  <a:pt x="27431" y="18288"/>
                </a:lnTo>
                <a:lnTo>
                  <a:pt x="24383" y="18288"/>
                </a:lnTo>
                <a:lnTo>
                  <a:pt x="24383" y="15240"/>
                </a:lnTo>
                <a:lnTo>
                  <a:pt x="15239" y="9144"/>
                </a:lnTo>
                <a:lnTo>
                  <a:pt x="12191" y="6096"/>
                </a:lnTo>
                <a:lnTo>
                  <a:pt x="3047" y="3048"/>
                </a:lnTo>
                <a:lnTo>
                  <a:pt x="0" y="0"/>
                </a:lnTo>
                <a:lnTo>
                  <a:pt x="0" y="45720"/>
                </a:lnTo>
                <a:lnTo>
                  <a:pt x="3047" y="51816"/>
                </a:lnTo>
                <a:lnTo>
                  <a:pt x="3047" y="48768"/>
                </a:lnTo>
                <a:lnTo>
                  <a:pt x="9143" y="57912"/>
                </a:lnTo>
                <a:lnTo>
                  <a:pt x="6095" y="54864"/>
                </a:lnTo>
                <a:lnTo>
                  <a:pt x="9143" y="67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59" name="object 159"/>
          <p:cNvSpPr/>
          <p:nvPr/>
        </p:nvSpPr>
        <p:spPr>
          <a:xfrm>
            <a:off x="4124662" y="2300523"/>
            <a:ext cx="6454" cy="4302"/>
          </a:xfrm>
          <a:custGeom>
            <a:avLst/>
            <a:gdLst/>
            <a:ahLst/>
            <a:cxnLst/>
            <a:rect l="l" t="t" r="r" b="b"/>
            <a:pathLst>
              <a:path w="7315" h="4876">
                <a:moveTo>
                  <a:pt x="7315" y="0"/>
                </a:moveTo>
                <a:lnTo>
                  <a:pt x="0" y="4876"/>
                </a:lnTo>
                <a:lnTo>
                  <a:pt x="6095" y="1828"/>
                </a:lnTo>
                <a:lnTo>
                  <a:pt x="7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0" name="object 160"/>
          <p:cNvSpPr/>
          <p:nvPr/>
        </p:nvSpPr>
        <p:spPr>
          <a:xfrm>
            <a:off x="2408816" y="2401645"/>
            <a:ext cx="1750807" cy="352313"/>
          </a:xfrm>
          <a:custGeom>
            <a:avLst/>
            <a:gdLst/>
            <a:ahLst/>
            <a:cxnLst/>
            <a:rect l="l" t="t" r="r" b="b"/>
            <a:pathLst>
              <a:path w="1984248" h="399288">
                <a:moveTo>
                  <a:pt x="1917562" y="399268"/>
                </a:moveTo>
                <a:lnTo>
                  <a:pt x="51816" y="396239"/>
                </a:lnTo>
                <a:lnTo>
                  <a:pt x="42671" y="393191"/>
                </a:lnTo>
                <a:lnTo>
                  <a:pt x="24384" y="384048"/>
                </a:lnTo>
                <a:lnTo>
                  <a:pt x="13187" y="372851"/>
                </a:lnTo>
                <a:lnTo>
                  <a:pt x="15124" y="375841"/>
                </a:lnTo>
                <a:lnTo>
                  <a:pt x="24813" y="385534"/>
                </a:lnTo>
                <a:lnTo>
                  <a:pt x="36378" y="392924"/>
                </a:lnTo>
                <a:lnTo>
                  <a:pt x="49537" y="397634"/>
                </a:lnTo>
                <a:lnTo>
                  <a:pt x="64008" y="399288"/>
                </a:lnTo>
                <a:lnTo>
                  <a:pt x="1917191" y="399288"/>
                </a:lnTo>
                <a:lnTo>
                  <a:pt x="1917562" y="399268"/>
                </a:lnTo>
                <a:close/>
              </a:path>
              <a:path w="1984248" h="399288">
                <a:moveTo>
                  <a:pt x="9144" y="365760"/>
                </a:moveTo>
                <a:lnTo>
                  <a:pt x="8592" y="365760"/>
                </a:lnTo>
                <a:lnTo>
                  <a:pt x="9144" y="366611"/>
                </a:lnTo>
                <a:lnTo>
                  <a:pt x="9144" y="365760"/>
                </a:lnTo>
                <a:close/>
              </a:path>
              <a:path w="1984248" h="399288">
                <a:moveTo>
                  <a:pt x="6096" y="359663"/>
                </a:moveTo>
                <a:lnTo>
                  <a:pt x="5834" y="359663"/>
                </a:lnTo>
                <a:lnTo>
                  <a:pt x="6096" y="360342"/>
                </a:lnTo>
                <a:lnTo>
                  <a:pt x="6096" y="359663"/>
                </a:lnTo>
                <a:close/>
              </a:path>
              <a:path w="1984248" h="399288">
                <a:moveTo>
                  <a:pt x="3048" y="350520"/>
                </a:moveTo>
                <a:lnTo>
                  <a:pt x="2417" y="350520"/>
                </a:lnTo>
                <a:lnTo>
                  <a:pt x="2504" y="351047"/>
                </a:lnTo>
                <a:lnTo>
                  <a:pt x="3048" y="352453"/>
                </a:lnTo>
                <a:lnTo>
                  <a:pt x="3048" y="350520"/>
                </a:lnTo>
                <a:close/>
              </a:path>
              <a:path w="1984248" h="399288">
                <a:moveTo>
                  <a:pt x="1937859" y="395943"/>
                </a:moveTo>
                <a:lnTo>
                  <a:pt x="1950569" y="390185"/>
                </a:lnTo>
                <a:lnTo>
                  <a:pt x="1961756" y="382015"/>
                </a:lnTo>
                <a:lnTo>
                  <a:pt x="1971069" y="371783"/>
                </a:lnTo>
                <a:lnTo>
                  <a:pt x="1978156" y="359841"/>
                </a:lnTo>
                <a:lnTo>
                  <a:pt x="1982666" y="346540"/>
                </a:lnTo>
                <a:lnTo>
                  <a:pt x="1984248" y="332232"/>
                </a:lnTo>
                <a:lnTo>
                  <a:pt x="1984248" y="67056"/>
                </a:lnTo>
                <a:lnTo>
                  <a:pt x="1983896" y="60270"/>
                </a:lnTo>
                <a:lnTo>
                  <a:pt x="1980903" y="46388"/>
                </a:lnTo>
                <a:lnTo>
                  <a:pt x="1978152" y="40314"/>
                </a:lnTo>
                <a:lnTo>
                  <a:pt x="1978152" y="48768"/>
                </a:lnTo>
                <a:lnTo>
                  <a:pt x="1981200" y="48768"/>
                </a:lnTo>
                <a:lnTo>
                  <a:pt x="1981200" y="67056"/>
                </a:lnTo>
                <a:lnTo>
                  <a:pt x="1984248" y="67056"/>
                </a:lnTo>
                <a:lnTo>
                  <a:pt x="1981200" y="335280"/>
                </a:lnTo>
                <a:lnTo>
                  <a:pt x="1978152" y="353568"/>
                </a:lnTo>
                <a:lnTo>
                  <a:pt x="1969008" y="371856"/>
                </a:lnTo>
                <a:lnTo>
                  <a:pt x="1953768" y="387096"/>
                </a:lnTo>
                <a:lnTo>
                  <a:pt x="1929384" y="396239"/>
                </a:lnTo>
                <a:lnTo>
                  <a:pt x="1929384" y="397770"/>
                </a:lnTo>
                <a:lnTo>
                  <a:pt x="1937859" y="395943"/>
                </a:lnTo>
                <a:close/>
              </a:path>
              <a:path w="1984248" h="399288">
                <a:moveTo>
                  <a:pt x="1975145" y="33678"/>
                </a:moveTo>
                <a:lnTo>
                  <a:pt x="1975103" y="39624"/>
                </a:lnTo>
                <a:lnTo>
                  <a:pt x="1977839" y="39624"/>
                </a:lnTo>
                <a:lnTo>
                  <a:pt x="1975145" y="33678"/>
                </a:lnTo>
                <a:close/>
              </a:path>
              <a:path w="1984248" h="399288">
                <a:moveTo>
                  <a:pt x="1969008" y="25274"/>
                </a:moveTo>
                <a:lnTo>
                  <a:pt x="1969008" y="30480"/>
                </a:lnTo>
                <a:lnTo>
                  <a:pt x="1972056" y="30480"/>
                </a:lnTo>
                <a:lnTo>
                  <a:pt x="1974851" y="33275"/>
                </a:lnTo>
                <a:lnTo>
                  <a:pt x="1969008" y="25274"/>
                </a:lnTo>
                <a:close/>
              </a:path>
              <a:path w="1984248" h="399288">
                <a:moveTo>
                  <a:pt x="24384" y="15239"/>
                </a:moveTo>
                <a:lnTo>
                  <a:pt x="27345" y="12278"/>
                </a:lnTo>
                <a:lnTo>
                  <a:pt x="21703" y="16430"/>
                </a:lnTo>
                <a:lnTo>
                  <a:pt x="21468" y="16697"/>
                </a:lnTo>
                <a:lnTo>
                  <a:pt x="24384" y="15239"/>
                </a:lnTo>
                <a:close/>
              </a:path>
              <a:path w="1984248" h="399288">
                <a:moveTo>
                  <a:pt x="1956743" y="13178"/>
                </a:moveTo>
                <a:lnTo>
                  <a:pt x="1951850" y="10274"/>
                </a:lnTo>
                <a:lnTo>
                  <a:pt x="1953768" y="12191"/>
                </a:lnTo>
                <a:lnTo>
                  <a:pt x="1957965" y="14290"/>
                </a:lnTo>
                <a:lnTo>
                  <a:pt x="1956743" y="13178"/>
                </a:lnTo>
                <a:close/>
              </a:path>
              <a:path w="1984248" h="399288">
                <a:moveTo>
                  <a:pt x="33528" y="9144"/>
                </a:moveTo>
                <a:lnTo>
                  <a:pt x="35619" y="7052"/>
                </a:lnTo>
                <a:lnTo>
                  <a:pt x="32736" y="8311"/>
                </a:lnTo>
                <a:lnTo>
                  <a:pt x="27529" y="12143"/>
                </a:lnTo>
                <a:lnTo>
                  <a:pt x="33528" y="9144"/>
                </a:lnTo>
                <a:close/>
              </a:path>
              <a:path w="1984248" h="399288">
                <a:moveTo>
                  <a:pt x="1944801" y="6091"/>
                </a:moveTo>
                <a:lnTo>
                  <a:pt x="1931500" y="1581"/>
                </a:lnTo>
                <a:lnTo>
                  <a:pt x="1917191" y="0"/>
                </a:lnTo>
                <a:lnTo>
                  <a:pt x="1935480" y="3048"/>
                </a:lnTo>
                <a:lnTo>
                  <a:pt x="1944624" y="6096"/>
                </a:lnTo>
                <a:lnTo>
                  <a:pt x="1945800" y="6684"/>
                </a:lnTo>
                <a:lnTo>
                  <a:pt x="1944801" y="6091"/>
                </a:lnTo>
                <a:close/>
              </a:path>
              <a:path w="1984248" h="399288">
                <a:moveTo>
                  <a:pt x="45720" y="3048"/>
                </a:moveTo>
                <a:lnTo>
                  <a:pt x="64008" y="0"/>
                </a:lnTo>
                <a:lnTo>
                  <a:pt x="59555" y="152"/>
                </a:lnTo>
                <a:lnTo>
                  <a:pt x="45448" y="2759"/>
                </a:lnTo>
                <a:lnTo>
                  <a:pt x="41784" y="4359"/>
                </a:lnTo>
                <a:lnTo>
                  <a:pt x="45720" y="304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1" name="object 161"/>
          <p:cNvSpPr/>
          <p:nvPr/>
        </p:nvSpPr>
        <p:spPr>
          <a:xfrm>
            <a:off x="2424953" y="2702859"/>
            <a:ext cx="18825" cy="61856"/>
          </a:xfrm>
          <a:custGeom>
            <a:avLst/>
            <a:gdLst/>
            <a:ahLst/>
            <a:cxnLst/>
            <a:rect l="l" t="t" r="r" b="b"/>
            <a:pathLst>
              <a:path w="21335" h="70104">
                <a:moveTo>
                  <a:pt x="13663" y="46455"/>
                </a:moveTo>
                <a:lnTo>
                  <a:pt x="6095" y="42672"/>
                </a:lnTo>
                <a:lnTo>
                  <a:pt x="0" y="36576"/>
                </a:lnTo>
                <a:lnTo>
                  <a:pt x="0" y="64008"/>
                </a:lnTo>
                <a:lnTo>
                  <a:pt x="12191" y="70104"/>
                </a:lnTo>
                <a:lnTo>
                  <a:pt x="15239" y="70104"/>
                </a:lnTo>
                <a:lnTo>
                  <a:pt x="13663" y="4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2" name="object 162"/>
          <p:cNvSpPr/>
          <p:nvPr/>
        </p:nvSpPr>
        <p:spPr>
          <a:xfrm>
            <a:off x="2389991" y="2385508"/>
            <a:ext cx="1745428" cy="371139"/>
          </a:xfrm>
          <a:custGeom>
            <a:avLst/>
            <a:gdLst/>
            <a:ahLst/>
            <a:cxnLst/>
            <a:rect l="l" t="t" r="r" b="b"/>
            <a:pathLst>
              <a:path w="1978152" h="420624">
                <a:moveTo>
                  <a:pt x="1969008" y="6096"/>
                </a:moveTo>
                <a:lnTo>
                  <a:pt x="1956816" y="3048"/>
                </a:lnTo>
                <a:lnTo>
                  <a:pt x="1953768" y="3048"/>
                </a:lnTo>
                <a:lnTo>
                  <a:pt x="1938527" y="0"/>
                </a:lnTo>
                <a:lnTo>
                  <a:pt x="85343" y="0"/>
                </a:lnTo>
                <a:lnTo>
                  <a:pt x="80954" y="19019"/>
                </a:lnTo>
                <a:lnTo>
                  <a:pt x="85343" y="18287"/>
                </a:lnTo>
                <a:lnTo>
                  <a:pt x="1938527" y="18287"/>
                </a:lnTo>
                <a:lnTo>
                  <a:pt x="1956816" y="21336"/>
                </a:lnTo>
                <a:lnTo>
                  <a:pt x="1965960" y="24384"/>
                </a:lnTo>
                <a:lnTo>
                  <a:pt x="1970286" y="26547"/>
                </a:lnTo>
                <a:lnTo>
                  <a:pt x="1969008" y="6096"/>
                </a:lnTo>
                <a:close/>
              </a:path>
              <a:path w="1978152" h="420624">
                <a:moveTo>
                  <a:pt x="39624" y="396240"/>
                </a:moveTo>
                <a:lnTo>
                  <a:pt x="33528" y="390144"/>
                </a:lnTo>
                <a:lnTo>
                  <a:pt x="30480" y="390144"/>
                </a:lnTo>
                <a:lnTo>
                  <a:pt x="30480" y="384048"/>
                </a:lnTo>
                <a:lnTo>
                  <a:pt x="27431" y="384048"/>
                </a:lnTo>
                <a:lnTo>
                  <a:pt x="27431" y="377951"/>
                </a:lnTo>
                <a:lnTo>
                  <a:pt x="24384" y="377951"/>
                </a:lnTo>
                <a:lnTo>
                  <a:pt x="24384" y="368808"/>
                </a:lnTo>
                <a:lnTo>
                  <a:pt x="21335" y="368808"/>
                </a:lnTo>
                <a:lnTo>
                  <a:pt x="21335" y="67056"/>
                </a:lnTo>
                <a:lnTo>
                  <a:pt x="24384" y="57912"/>
                </a:lnTo>
                <a:lnTo>
                  <a:pt x="27431" y="54863"/>
                </a:lnTo>
                <a:lnTo>
                  <a:pt x="30480" y="48768"/>
                </a:lnTo>
                <a:lnTo>
                  <a:pt x="33528" y="45720"/>
                </a:lnTo>
                <a:lnTo>
                  <a:pt x="36575" y="39624"/>
                </a:lnTo>
                <a:lnTo>
                  <a:pt x="39624" y="36575"/>
                </a:lnTo>
                <a:lnTo>
                  <a:pt x="45719" y="33527"/>
                </a:lnTo>
                <a:lnTo>
                  <a:pt x="48768" y="30479"/>
                </a:lnTo>
                <a:lnTo>
                  <a:pt x="54863" y="27432"/>
                </a:lnTo>
                <a:lnTo>
                  <a:pt x="57912" y="24384"/>
                </a:lnTo>
                <a:lnTo>
                  <a:pt x="67056" y="21336"/>
                </a:lnTo>
                <a:lnTo>
                  <a:pt x="71445" y="20604"/>
                </a:lnTo>
                <a:lnTo>
                  <a:pt x="67056" y="3048"/>
                </a:lnTo>
                <a:lnTo>
                  <a:pt x="54863" y="6096"/>
                </a:lnTo>
                <a:lnTo>
                  <a:pt x="51815" y="6096"/>
                </a:lnTo>
                <a:lnTo>
                  <a:pt x="51815" y="9144"/>
                </a:lnTo>
                <a:lnTo>
                  <a:pt x="39624" y="15239"/>
                </a:lnTo>
                <a:lnTo>
                  <a:pt x="36575" y="15239"/>
                </a:lnTo>
                <a:lnTo>
                  <a:pt x="27431" y="24384"/>
                </a:lnTo>
                <a:lnTo>
                  <a:pt x="24384" y="27432"/>
                </a:lnTo>
                <a:lnTo>
                  <a:pt x="15240" y="36575"/>
                </a:lnTo>
                <a:lnTo>
                  <a:pt x="15240" y="39624"/>
                </a:lnTo>
                <a:lnTo>
                  <a:pt x="9143" y="51815"/>
                </a:lnTo>
                <a:lnTo>
                  <a:pt x="6096" y="54863"/>
                </a:lnTo>
                <a:lnTo>
                  <a:pt x="3047" y="67056"/>
                </a:lnTo>
                <a:lnTo>
                  <a:pt x="3047" y="70103"/>
                </a:lnTo>
                <a:lnTo>
                  <a:pt x="0" y="85344"/>
                </a:lnTo>
                <a:lnTo>
                  <a:pt x="0" y="353568"/>
                </a:lnTo>
                <a:lnTo>
                  <a:pt x="3047" y="365760"/>
                </a:lnTo>
                <a:lnTo>
                  <a:pt x="3047" y="368808"/>
                </a:lnTo>
                <a:lnTo>
                  <a:pt x="6096" y="381000"/>
                </a:lnTo>
                <a:lnTo>
                  <a:pt x="6096" y="384048"/>
                </a:lnTo>
                <a:lnTo>
                  <a:pt x="9143" y="384048"/>
                </a:lnTo>
                <a:lnTo>
                  <a:pt x="9143" y="387096"/>
                </a:lnTo>
                <a:lnTo>
                  <a:pt x="15240" y="396239"/>
                </a:lnTo>
                <a:lnTo>
                  <a:pt x="15240" y="399288"/>
                </a:lnTo>
                <a:lnTo>
                  <a:pt x="24384" y="411479"/>
                </a:lnTo>
                <a:lnTo>
                  <a:pt x="27431" y="411479"/>
                </a:lnTo>
                <a:lnTo>
                  <a:pt x="36575" y="420624"/>
                </a:lnTo>
                <a:lnTo>
                  <a:pt x="39624" y="420624"/>
                </a:lnTo>
                <a:lnTo>
                  <a:pt x="39624" y="396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3" name="object 163"/>
          <p:cNvSpPr/>
          <p:nvPr/>
        </p:nvSpPr>
        <p:spPr>
          <a:xfrm>
            <a:off x="2449158" y="2385508"/>
            <a:ext cx="16136" cy="34962"/>
          </a:xfrm>
          <a:custGeom>
            <a:avLst/>
            <a:gdLst/>
            <a:ahLst/>
            <a:cxnLst/>
            <a:rect l="l" t="t" r="r" b="b"/>
            <a:pathLst>
              <a:path w="18287" h="39624">
                <a:moveTo>
                  <a:pt x="13898" y="19019"/>
                </a:moveTo>
                <a:lnTo>
                  <a:pt x="18287" y="0"/>
                </a:lnTo>
                <a:lnTo>
                  <a:pt x="3047" y="3048"/>
                </a:lnTo>
                <a:lnTo>
                  <a:pt x="0" y="3048"/>
                </a:lnTo>
                <a:lnTo>
                  <a:pt x="4389" y="20604"/>
                </a:lnTo>
                <a:lnTo>
                  <a:pt x="13898" y="19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4" name="object 164"/>
          <p:cNvSpPr/>
          <p:nvPr/>
        </p:nvSpPr>
        <p:spPr>
          <a:xfrm>
            <a:off x="2435711" y="2390888"/>
            <a:ext cx="1740049" cy="379206"/>
          </a:xfrm>
          <a:custGeom>
            <a:avLst/>
            <a:gdLst/>
            <a:ahLst/>
            <a:cxnLst/>
            <a:rect l="l" t="t" r="r" b="b"/>
            <a:pathLst>
              <a:path w="1972055" h="429767">
                <a:moveTo>
                  <a:pt x="1905000" y="426719"/>
                </a:moveTo>
                <a:lnTo>
                  <a:pt x="1917191" y="423672"/>
                </a:lnTo>
                <a:lnTo>
                  <a:pt x="1920239" y="423672"/>
                </a:lnTo>
                <a:lnTo>
                  <a:pt x="1932432" y="417575"/>
                </a:lnTo>
                <a:lnTo>
                  <a:pt x="1935479" y="414527"/>
                </a:lnTo>
                <a:lnTo>
                  <a:pt x="1944624" y="405383"/>
                </a:lnTo>
                <a:lnTo>
                  <a:pt x="1947672" y="405383"/>
                </a:lnTo>
                <a:lnTo>
                  <a:pt x="1956815" y="393191"/>
                </a:lnTo>
                <a:lnTo>
                  <a:pt x="1956815" y="390143"/>
                </a:lnTo>
                <a:lnTo>
                  <a:pt x="1962912" y="381000"/>
                </a:lnTo>
                <a:lnTo>
                  <a:pt x="1965960" y="377951"/>
                </a:lnTo>
                <a:lnTo>
                  <a:pt x="1965960" y="374903"/>
                </a:lnTo>
                <a:lnTo>
                  <a:pt x="1969008" y="362712"/>
                </a:lnTo>
                <a:lnTo>
                  <a:pt x="1969008" y="359663"/>
                </a:lnTo>
                <a:lnTo>
                  <a:pt x="1972055" y="344424"/>
                </a:lnTo>
                <a:lnTo>
                  <a:pt x="1972055" y="79248"/>
                </a:lnTo>
                <a:lnTo>
                  <a:pt x="1969008" y="64007"/>
                </a:lnTo>
                <a:lnTo>
                  <a:pt x="1969008" y="60960"/>
                </a:lnTo>
                <a:lnTo>
                  <a:pt x="1965960" y="48767"/>
                </a:lnTo>
                <a:lnTo>
                  <a:pt x="1965960" y="45719"/>
                </a:lnTo>
                <a:lnTo>
                  <a:pt x="1962912" y="45719"/>
                </a:lnTo>
                <a:lnTo>
                  <a:pt x="1956815" y="33527"/>
                </a:lnTo>
                <a:lnTo>
                  <a:pt x="1956815" y="30479"/>
                </a:lnTo>
                <a:lnTo>
                  <a:pt x="1947672" y="21336"/>
                </a:lnTo>
                <a:lnTo>
                  <a:pt x="1947672" y="18287"/>
                </a:lnTo>
                <a:lnTo>
                  <a:pt x="1944624" y="18287"/>
                </a:lnTo>
                <a:lnTo>
                  <a:pt x="1935479" y="9143"/>
                </a:lnTo>
                <a:lnTo>
                  <a:pt x="1932432" y="9143"/>
                </a:lnTo>
                <a:lnTo>
                  <a:pt x="1920239" y="3048"/>
                </a:lnTo>
                <a:lnTo>
                  <a:pt x="1920239" y="0"/>
                </a:lnTo>
                <a:lnTo>
                  <a:pt x="1917191" y="0"/>
                </a:lnTo>
                <a:lnTo>
                  <a:pt x="1918470" y="20451"/>
                </a:lnTo>
                <a:lnTo>
                  <a:pt x="1920239" y="21336"/>
                </a:lnTo>
                <a:lnTo>
                  <a:pt x="1923288" y="24383"/>
                </a:lnTo>
                <a:lnTo>
                  <a:pt x="1929384" y="27431"/>
                </a:lnTo>
                <a:lnTo>
                  <a:pt x="1938527" y="36575"/>
                </a:lnTo>
                <a:lnTo>
                  <a:pt x="1938527" y="42672"/>
                </a:lnTo>
                <a:lnTo>
                  <a:pt x="1941576" y="42672"/>
                </a:lnTo>
                <a:lnTo>
                  <a:pt x="1944624" y="45719"/>
                </a:lnTo>
                <a:lnTo>
                  <a:pt x="1944624" y="51815"/>
                </a:lnTo>
                <a:lnTo>
                  <a:pt x="1947672" y="51815"/>
                </a:lnTo>
                <a:lnTo>
                  <a:pt x="1947672" y="60960"/>
                </a:lnTo>
                <a:lnTo>
                  <a:pt x="1950720" y="60960"/>
                </a:lnTo>
                <a:lnTo>
                  <a:pt x="1950720" y="79248"/>
                </a:lnTo>
                <a:lnTo>
                  <a:pt x="1953767" y="79248"/>
                </a:lnTo>
                <a:lnTo>
                  <a:pt x="1950720" y="347472"/>
                </a:lnTo>
                <a:lnTo>
                  <a:pt x="1947672" y="365760"/>
                </a:lnTo>
                <a:lnTo>
                  <a:pt x="1938527" y="384048"/>
                </a:lnTo>
                <a:lnTo>
                  <a:pt x="1923288" y="399288"/>
                </a:lnTo>
                <a:lnTo>
                  <a:pt x="1898903" y="408431"/>
                </a:lnTo>
                <a:lnTo>
                  <a:pt x="1898903" y="411479"/>
                </a:lnTo>
                <a:lnTo>
                  <a:pt x="21336" y="408431"/>
                </a:lnTo>
                <a:lnTo>
                  <a:pt x="12191" y="405383"/>
                </a:lnTo>
                <a:lnTo>
                  <a:pt x="1471" y="400023"/>
                </a:lnTo>
                <a:lnTo>
                  <a:pt x="3047" y="423672"/>
                </a:lnTo>
                <a:lnTo>
                  <a:pt x="15240" y="426719"/>
                </a:lnTo>
                <a:lnTo>
                  <a:pt x="18287" y="429767"/>
                </a:lnTo>
                <a:lnTo>
                  <a:pt x="1905000" y="429767"/>
                </a:lnTo>
                <a:lnTo>
                  <a:pt x="1905000" y="42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5" name="object 165"/>
          <p:cNvSpPr/>
          <p:nvPr/>
        </p:nvSpPr>
        <p:spPr>
          <a:xfrm>
            <a:off x="2408816" y="2401645"/>
            <a:ext cx="1750807" cy="352313"/>
          </a:xfrm>
          <a:custGeom>
            <a:avLst/>
            <a:gdLst/>
            <a:ahLst/>
            <a:cxnLst/>
            <a:rect l="l" t="t" r="r" b="b"/>
            <a:pathLst>
              <a:path w="1984248" h="399288">
                <a:moveTo>
                  <a:pt x="1917191" y="0"/>
                </a:moveTo>
                <a:lnTo>
                  <a:pt x="64008" y="0"/>
                </a:lnTo>
                <a:lnTo>
                  <a:pt x="59555" y="152"/>
                </a:lnTo>
                <a:lnTo>
                  <a:pt x="21703" y="16430"/>
                </a:lnTo>
                <a:lnTo>
                  <a:pt x="1497" y="52429"/>
                </a:lnTo>
                <a:lnTo>
                  <a:pt x="0" y="67056"/>
                </a:lnTo>
                <a:lnTo>
                  <a:pt x="0" y="332232"/>
                </a:lnTo>
                <a:lnTo>
                  <a:pt x="15124" y="375841"/>
                </a:lnTo>
                <a:lnTo>
                  <a:pt x="49537" y="397634"/>
                </a:lnTo>
                <a:lnTo>
                  <a:pt x="64008" y="399288"/>
                </a:lnTo>
                <a:lnTo>
                  <a:pt x="1917191" y="399288"/>
                </a:lnTo>
                <a:lnTo>
                  <a:pt x="1961756" y="382015"/>
                </a:lnTo>
                <a:lnTo>
                  <a:pt x="1982666" y="346540"/>
                </a:lnTo>
                <a:lnTo>
                  <a:pt x="1984248" y="332232"/>
                </a:lnTo>
                <a:lnTo>
                  <a:pt x="1984248" y="67056"/>
                </a:lnTo>
                <a:lnTo>
                  <a:pt x="1966975" y="22491"/>
                </a:lnTo>
                <a:lnTo>
                  <a:pt x="1931500" y="1581"/>
                </a:lnTo>
                <a:lnTo>
                  <a:pt x="1917191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6" name="object 166"/>
          <p:cNvSpPr/>
          <p:nvPr/>
        </p:nvSpPr>
        <p:spPr>
          <a:xfrm>
            <a:off x="2424953" y="2702859"/>
            <a:ext cx="18825" cy="61856"/>
          </a:xfrm>
          <a:custGeom>
            <a:avLst/>
            <a:gdLst/>
            <a:ahLst/>
            <a:cxnLst/>
            <a:rect l="l" t="t" r="r" b="b"/>
            <a:pathLst>
              <a:path w="21335" h="70104">
                <a:moveTo>
                  <a:pt x="18287" y="30480"/>
                </a:moveTo>
                <a:lnTo>
                  <a:pt x="21335" y="30480"/>
                </a:lnTo>
                <a:lnTo>
                  <a:pt x="13715" y="25400"/>
                </a:lnTo>
                <a:lnTo>
                  <a:pt x="6095" y="15239"/>
                </a:lnTo>
                <a:lnTo>
                  <a:pt x="9143" y="18287"/>
                </a:lnTo>
                <a:lnTo>
                  <a:pt x="3047" y="9144"/>
                </a:lnTo>
                <a:lnTo>
                  <a:pt x="3047" y="12192"/>
                </a:lnTo>
                <a:lnTo>
                  <a:pt x="0" y="0"/>
                </a:lnTo>
                <a:lnTo>
                  <a:pt x="0" y="64008"/>
                </a:lnTo>
                <a:lnTo>
                  <a:pt x="12191" y="70104"/>
                </a:lnTo>
                <a:lnTo>
                  <a:pt x="15239" y="70104"/>
                </a:lnTo>
                <a:lnTo>
                  <a:pt x="12191" y="24384"/>
                </a:lnTo>
                <a:lnTo>
                  <a:pt x="15239" y="27432"/>
                </a:lnTo>
                <a:lnTo>
                  <a:pt x="18287" y="30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7" name="object 167"/>
          <p:cNvSpPr/>
          <p:nvPr/>
        </p:nvSpPr>
        <p:spPr>
          <a:xfrm>
            <a:off x="2389991" y="2385508"/>
            <a:ext cx="1745428" cy="371139"/>
          </a:xfrm>
          <a:custGeom>
            <a:avLst/>
            <a:gdLst/>
            <a:ahLst/>
            <a:cxnLst/>
            <a:rect l="l" t="t" r="r" b="b"/>
            <a:pathLst>
              <a:path w="1978152" h="420624">
                <a:moveTo>
                  <a:pt x="88391" y="39624"/>
                </a:moveTo>
                <a:lnTo>
                  <a:pt x="1944624" y="39624"/>
                </a:lnTo>
                <a:lnTo>
                  <a:pt x="1956816" y="42672"/>
                </a:lnTo>
                <a:lnTo>
                  <a:pt x="1950720" y="39624"/>
                </a:lnTo>
                <a:lnTo>
                  <a:pt x="1956816" y="42672"/>
                </a:lnTo>
                <a:lnTo>
                  <a:pt x="1953768" y="42672"/>
                </a:lnTo>
                <a:lnTo>
                  <a:pt x="1965960" y="48768"/>
                </a:lnTo>
                <a:lnTo>
                  <a:pt x="1962912" y="45720"/>
                </a:lnTo>
                <a:lnTo>
                  <a:pt x="1969008" y="51815"/>
                </a:lnTo>
                <a:lnTo>
                  <a:pt x="1975104" y="57911"/>
                </a:lnTo>
                <a:lnTo>
                  <a:pt x="1978152" y="60960"/>
                </a:lnTo>
                <a:lnTo>
                  <a:pt x="1975104" y="57912"/>
                </a:lnTo>
                <a:lnTo>
                  <a:pt x="1972056" y="54863"/>
                </a:lnTo>
                <a:lnTo>
                  <a:pt x="1969008" y="6096"/>
                </a:lnTo>
                <a:lnTo>
                  <a:pt x="1956816" y="3048"/>
                </a:lnTo>
                <a:lnTo>
                  <a:pt x="1953768" y="3048"/>
                </a:lnTo>
                <a:lnTo>
                  <a:pt x="1938527" y="0"/>
                </a:lnTo>
                <a:lnTo>
                  <a:pt x="85343" y="0"/>
                </a:lnTo>
                <a:lnTo>
                  <a:pt x="76200" y="39624"/>
                </a:lnTo>
                <a:lnTo>
                  <a:pt x="67056" y="3048"/>
                </a:lnTo>
                <a:lnTo>
                  <a:pt x="54863" y="6096"/>
                </a:lnTo>
                <a:lnTo>
                  <a:pt x="51815" y="6096"/>
                </a:lnTo>
                <a:lnTo>
                  <a:pt x="51815" y="9144"/>
                </a:lnTo>
                <a:lnTo>
                  <a:pt x="39624" y="15239"/>
                </a:lnTo>
                <a:lnTo>
                  <a:pt x="36575" y="15239"/>
                </a:lnTo>
                <a:lnTo>
                  <a:pt x="27431" y="24384"/>
                </a:lnTo>
                <a:lnTo>
                  <a:pt x="24384" y="27432"/>
                </a:lnTo>
                <a:lnTo>
                  <a:pt x="15240" y="36575"/>
                </a:lnTo>
                <a:lnTo>
                  <a:pt x="15240" y="39624"/>
                </a:lnTo>
                <a:lnTo>
                  <a:pt x="9143" y="51815"/>
                </a:lnTo>
                <a:lnTo>
                  <a:pt x="6096" y="54863"/>
                </a:lnTo>
                <a:lnTo>
                  <a:pt x="3047" y="67056"/>
                </a:lnTo>
                <a:lnTo>
                  <a:pt x="3047" y="70103"/>
                </a:lnTo>
                <a:lnTo>
                  <a:pt x="0" y="85344"/>
                </a:lnTo>
                <a:lnTo>
                  <a:pt x="0" y="353568"/>
                </a:lnTo>
                <a:lnTo>
                  <a:pt x="3047" y="365760"/>
                </a:lnTo>
                <a:lnTo>
                  <a:pt x="3047" y="368808"/>
                </a:lnTo>
                <a:lnTo>
                  <a:pt x="6096" y="381000"/>
                </a:lnTo>
                <a:lnTo>
                  <a:pt x="6096" y="384048"/>
                </a:lnTo>
                <a:lnTo>
                  <a:pt x="9143" y="384048"/>
                </a:lnTo>
                <a:lnTo>
                  <a:pt x="9143" y="387096"/>
                </a:lnTo>
                <a:lnTo>
                  <a:pt x="15240" y="396239"/>
                </a:lnTo>
                <a:lnTo>
                  <a:pt x="15240" y="399288"/>
                </a:lnTo>
                <a:lnTo>
                  <a:pt x="24384" y="411479"/>
                </a:lnTo>
                <a:lnTo>
                  <a:pt x="27431" y="411479"/>
                </a:lnTo>
                <a:lnTo>
                  <a:pt x="36575" y="420624"/>
                </a:lnTo>
                <a:lnTo>
                  <a:pt x="39624" y="420624"/>
                </a:lnTo>
                <a:lnTo>
                  <a:pt x="39624" y="73151"/>
                </a:lnTo>
                <a:lnTo>
                  <a:pt x="42671" y="67056"/>
                </a:lnTo>
                <a:lnTo>
                  <a:pt x="42671" y="70103"/>
                </a:lnTo>
                <a:lnTo>
                  <a:pt x="48768" y="57912"/>
                </a:lnTo>
                <a:lnTo>
                  <a:pt x="45719" y="60960"/>
                </a:lnTo>
                <a:lnTo>
                  <a:pt x="54863" y="51815"/>
                </a:lnTo>
                <a:lnTo>
                  <a:pt x="51815" y="54863"/>
                </a:lnTo>
                <a:lnTo>
                  <a:pt x="60959" y="45720"/>
                </a:lnTo>
                <a:lnTo>
                  <a:pt x="57912" y="48768"/>
                </a:lnTo>
                <a:lnTo>
                  <a:pt x="70103" y="42672"/>
                </a:lnTo>
                <a:lnTo>
                  <a:pt x="67056" y="42672"/>
                </a:lnTo>
                <a:lnTo>
                  <a:pt x="79247" y="39624"/>
                </a:lnTo>
                <a:lnTo>
                  <a:pt x="88391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8" name="object 168"/>
          <p:cNvSpPr/>
          <p:nvPr/>
        </p:nvSpPr>
        <p:spPr>
          <a:xfrm>
            <a:off x="2449158" y="2385508"/>
            <a:ext cx="16136" cy="34962"/>
          </a:xfrm>
          <a:custGeom>
            <a:avLst/>
            <a:gdLst/>
            <a:ahLst/>
            <a:cxnLst/>
            <a:rect l="l" t="t" r="r" b="b"/>
            <a:pathLst>
              <a:path w="18287" h="39624">
                <a:moveTo>
                  <a:pt x="9143" y="39624"/>
                </a:moveTo>
                <a:lnTo>
                  <a:pt x="18287" y="0"/>
                </a:lnTo>
                <a:lnTo>
                  <a:pt x="3047" y="3048"/>
                </a:lnTo>
                <a:lnTo>
                  <a:pt x="0" y="3048"/>
                </a:lnTo>
                <a:lnTo>
                  <a:pt x="9143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69" name="object 169"/>
          <p:cNvSpPr/>
          <p:nvPr/>
        </p:nvSpPr>
        <p:spPr>
          <a:xfrm>
            <a:off x="4121972" y="2716305"/>
            <a:ext cx="13446" cy="13447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7619" y="10160"/>
                </a:moveTo>
                <a:lnTo>
                  <a:pt x="0" y="15240"/>
                </a:lnTo>
                <a:lnTo>
                  <a:pt x="3048" y="15240"/>
                </a:lnTo>
                <a:lnTo>
                  <a:pt x="6095" y="12192"/>
                </a:lnTo>
                <a:lnTo>
                  <a:pt x="9143" y="9144"/>
                </a:lnTo>
                <a:lnTo>
                  <a:pt x="15239" y="0"/>
                </a:lnTo>
                <a:lnTo>
                  <a:pt x="7619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0" name="object 170"/>
          <p:cNvSpPr/>
          <p:nvPr/>
        </p:nvSpPr>
        <p:spPr>
          <a:xfrm>
            <a:off x="2435711" y="2390888"/>
            <a:ext cx="1740049" cy="379206"/>
          </a:xfrm>
          <a:custGeom>
            <a:avLst/>
            <a:gdLst/>
            <a:ahLst/>
            <a:cxnLst/>
            <a:rect l="l" t="t" r="r" b="b"/>
            <a:pathLst>
              <a:path w="1972055" h="429767">
                <a:moveTo>
                  <a:pt x="3047" y="381000"/>
                </a:moveTo>
                <a:lnTo>
                  <a:pt x="0" y="377951"/>
                </a:lnTo>
                <a:lnTo>
                  <a:pt x="3047" y="423672"/>
                </a:lnTo>
                <a:lnTo>
                  <a:pt x="15240" y="426719"/>
                </a:lnTo>
                <a:lnTo>
                  <a:pt x="18287" y="429767"/>
                </a:lnTo>
                <a:lnTo>
                  <a:pt x="1905000" y="429767"/>
                </a:lnTo>
                <a:lnTo>
                  <a:pt x="1905000" y="426719"/>
                </a:lnTo>
                <a:lnTo>
                  <a:pt x="1917191" y="423672"/>
                </a:lnTo>
                <a:lnTo>
                  <a:pt x="1920239" y="423672"/>
                </a:lnTo>
                <a:lnTo>
                  <a:pt x="1932432" y="417575"/>
                </a:lnTo>
                <a:lnTo>
                  <a:pt x="1935479" y="414527"/>
                </a:lnTo>
                <a:lnTo>
                  <a:pt x="1932432" y="67055"/>
                </a:lnTo>
                <a:lnTo>
                  <a:pt x="1935479" y="414527"/>
                </a:lnTo>
                <a:lnTo>
                  <a:pt x="1944624" y="405383"/>
                </a:lnTo>
                <a:lnTo>
                  <a:pt x="1947672" y="405383"/>
                </a:lnTo>
                <a:lnTo>
                  <a:pt x="1956815" y="393191"/>
                </a:lnTo>
                <a:lnTo>
                  <a:pt x="1956815" y="390143"/>
                </a:lnTo>
                <a:lnTo>
                  <a:pt x="1962912" y="381000"/>
                </a:lnTo>
                <a:lnTo>
                  <a:pt x="1965960" y="377951"/>
                </a:lnTo>
                <a:lnTo>
                  <a:pt x="1965960" y="374903"/>
                </a:lnTo>
                <a:lnTo>
                  <a:pt x="1969008" y="362712"/>
                </a:lnTo>
                <a:lnTo>
                  <a:pt x="1969008" y="359663"/>
                </a:lnTo>
                <a:lnTo>
                  <a:pt x="1972055" y="344424"/>
                </a:lnTo>
                <a:lnTo>
                  <a:pt x="1972055" y="79248"/>
                </a:lnTo>
                <a:lnTo>
                  <a:pt x="1969008" y="64007"/>
                </a:lnTo>
                <a:lnTo>
                  <a:pt x="1969008" y="60960"/>
                </a:lnTo>
                <a:lnTo>
                  <a:pt x="1965960" y="48767"/>
                </a:lnTo>
                <a:lnTo>
                  <a:pt x="1965960" y="45719"/>
                </a:lnTo>
                <a:lnTo>
                  <a:pt x="1962912" y="45719"/>
                </a:lnTo>
                <a:lnTo>
                  <a:pt x="1956815" y="33527"/>
                </a:lnTo>
                <a:lnTo>
                  <a:pt x="1956815" y="30479"/>
                </a:lnTo>
                <a:lnTo>
                  <a:pt x="1947672" y="21336"/>
                </a:lnTo>
                <a:lnTo>
                  <a:pt x="1947672" y="18287"/>
                </a:lnTo>
                <a:lnTo>
                  <a:pt x="1944624" y="18287"/>
                </a:lnTo>
                <a:lnTo>
                  <a:pt x="1935479" y="9143"/>
                </a:lnTo>
                <a:lnTo>
                  <a:pt x="1932432" y="9143"/>
                </a:lnTo>
                <a:lnTo>
                  <a:pt x="1920239" y="3048"/>
                </a:lnTo>
                <a:lnTo>
                  <a:pt x="1920239" y="0"/>
                </a:lnTo>
                <a:lnTo>
                  <a:pt x="1917191" y="0"/>
                </a:lnTo>
                <a:lnTo>
                  <a:pt x="1920239" y="48767"/>
                </a:lnTo>
                <a:lnTo>
                  <a:pt x="1923288" y="51815"/>
                </a:lnTo>
                <a:lnTo>
                  <a:pt x="1926336" y="54863"/>
                </a:lnTo>
                <a:lnTo>
                  <a:pt x="1929384" y="64007"/>
                </a:lnTo>
                <a:lnTo>
                  <a:pt x="1929384" y="60960"/>
                </a:lnTo>
                <a:lnTo>
                  <a:pt x="1932432" y="73151"/>
                </a:lnTo>
                <a:lnTo>
                  <a:pt x="1932432" y="356615"/>
                </a:lnTo>
                <a:lnTo>
                  <a:pt x="1932432" y="353567"/>
                </a:lnTo>
                <a:lnTo>
                  <a:pt x="1929384" y="365760"/>
                </a:lnTo>
                <a:lnTo>
                  <a:pt x="1929384" y="362712"/>
                </a:lnTo>
                <a:lnTo>
                  <a:pt x="1923288" y="371855"/>
                </a:lnTo>
                <a:lnTo>
                  <a:pt x="1926336" y="368807"/>
                </a:lnTo>
                <a:lnTo>
                  <a:pt x="1920239" y="377951"/>
                </a:lnTo>
                <a:lnTo>
                  <a:pt x="1917191" y="381000"/>
                </a:lnTo>
                <a:lnTo>
                  <a:pt x="1914144" y="384048"/>
                </a:lnTo>
                <a:lnTo>
                  <a:pt x="1901952" y="390143"/>
                </a:lnTo>
                <a:lnTo>
                  <a:pt x="1905000" y="387095"/>
                </a:lnTo>
                <a:lnTo>
                  <a:pt x="1892808" y="390143"/>
                </a:lnTo>
                <a:lnTo>
                  <a:pt x="1898903" y="390143"/>
                </a:lnTo>
                <a:lnTo>
                  <a:pt x="1883664" y="393191"/>
                </a:lnTo>
                <a:lnTo>
                  <a:pt x="33528" y="393191"/>
                </a:lnTo>
                <a:lnTo>
                  <a:pt x="24384" y="390143"/>
                </a:lnTo>
                <a:lnTo>
                  <a:pt x="27431" y="390143"/>
                </a:lnTo>
                <a:lnTo>
                  <a:pt x="15240" y="387095"/>
                </a:lnTo>
                <a:lnTo>
                  <a:pt x="18287" y="390143"/>
                </a:lnTo>
                <a:lnTo>
                  <a:pt x="6096" y="384048"/>
                </a:lnTo>
                <a:lnTo>
                  <a:pt x="3047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1" name="object 171"/>
          <p:cNvSpPr/>
          <p:nvPr/>
        </p:nvSpPr>
        <p:spPr>
          <a:xfrm>
            <a:off x="2424953" y="2444676"/>
            <a:ext cx="2689" cy="10757"/>
          </a:xfrm>
          <a:custGeom>
            <a:avLst/>
            <a:gdLst/>
            <a:ahLst/>
            <a:cxnLst/>
            <a:rect l="l" t="t" r="r" b="b"/>
            <a:pathLst>
              <a:path w="3047" h="12191">
                <a:moveTo>
                  <a:pt x="3047" y="0"/>
                </a:moveTo>
                <a:lnTo>
                  <a:pt x="0" y="6095"/>
                </a:lnTo>
                <a:lnTo>
                  <a:pt x="0" y="12191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2" name="object 172"/>
          <p:cNvSpPr/>
          <p:nvPr/>
        </p:nvSpPr>
        <p:spPr>
          <a:xfrm>
            <a:off x="2379232" y="2848088"/>
            <a:ext cx="1812664" cy="328107"/>
          </a:xfrm>
          <a:custGeom>
            <a:avLst/>
            <a:gdLst/>
            <a:ahLst/>
            <a:cxnLst/>
            <a:rect l="l" t="t" r="r" b="b"/>
            <a:pathLst>
              <a:path w="2054352" h="371855">
                <a:moveTo>
                  <a:pt x="1990569" y="371832"/>
                </a:moveTo>
                <a:lnTo>
                  <a:pt x="48768" y="368807"/>
                </a:lnTo>
                <a:lnTo>
                  <a:pt x="39624" y="365759"/>
                </a:lnTo>
                <a:lnTo>
                  <a:pt x="27432" y="359663"/>
                </a:lnTo>
                <a:lnTo>
                  <a:pt x="12192" y="344423"/>
                </a:lnTo>
                <a:lnTo>
                  <a:pt x="10489" y="344423"/>
                </a:lnTo>
                <a:lnTo>
                  <a:pt x="46607" y="370138"/>
                </a:lnTo>
                <a:lnTo>
                  <a:pt x="60960" y="371855"/>
                </a:lnTo>
                <a:lnTo>
                  <a:pt x="1990344" y="371855"/>
                </a:lnTo>
                <a:lnTo>
                  <a:pt x="1990569" y="371832"/>
                </a:lnTo>
                <a:close/>
              </a:path>
              <a:path w="2054352" h="371855">
                <a:moveTo>
                  <a:pt x="9144" y="338327"/>
                </a:moveTo>
                <a:lnTo>
                  <a:pt x="6863" y="338327"/>
                </a:lnTo>
                <a:lnTo>
                  <a:pt x="9144" y="342162"/>
                </a:lnTo>
                <a:lnTo>
                  <a:pt x="9144" y="338327"/>
                </a:lnTo>
                <a:close/>
              </a:path>
              <a:path w="2054352" h="371855">
                <a:moveTo>
                  <a:pt x="6096" y="332231"/>
                </a:moveTo>
                <a:lnTo>
                  <a:pt x="4214" y="332231"/>
                </a:lnTo>
                <a:lnTo>
                  <a:pt x="5320" y="335733"/>
                </a:lnTo>
                <a:lnTo>
                  <a:pt x="6096" y="337036"/>
                </a:lnTo>
                <a:lnTo>
                  <a:pt x="6096" y="332231"/>
                </a:lnTo>
                <a:close/>
              </a:path>
              <a:path w="2054352" h="371855">
                <a:moveTo>
                  <a:pt x="3048" y="320039"/>
                </a:moveTo>
                <a:lnTo>
                  <a:pt x="863" y="320039"/>
                </a:lnTo>
                <a:lnTo>
                  <a:pt x="1076" y="322295"/>
                </a:lnTo>
                <a:lnTo>
                  <a:pt x="3048" y="328537"/>
                </a:lnTo>
                <a:lnTo>
                  <a:pt x="3048" y="320039"/>
                </a:lnTo>
                <a:close/>
              </a:path>
              <a:path w="2054352" h="371855">
                <a:moveTo>
                  <a:pt x="2018660" y="365806"/>
                </a:moveTo>
                <a:lnTo>
                  <a:pt x="2030641" y="358612"/>
                </a:lnTo>
                <a:lnTo>
                  <a:pt x="2040526" y="349144"/>
                </a:lnTo>
                <a:lnTo>
                  <a:pt x="2047990" y="337783"/>
                </a:lnTo>
                <a:lnTo>
                  <a:pt x="2052707" y="324906"/>
                </a:lnTo>
                <a:lnTo>
                  <a:pt x="2054352" y="310895"/>
                </a:lnTo>
                <a:lnTo>
                  <a:pt x="2054352" y="60959"/>
                </a:lnTo>
                <a:lnTo>
                  <a:pt x="2054257" y="60122"/>
                </a:lnTo>
                <a:lnTo>
                  <a:pt x="2051304" y="320039"/>
                </a:lnTo>
                <a:lnTo>
                  <a:pt x="2048256" y="332231"/>
                </a:lnTo>
                <a:lnTo>
                  <a:pt x="2042160" y="344423"/>
                </a:lnTo>
                <a:lnTo>
                  <a:pt x="2026920" y="359663"/>
                </a:lnTo>
                <a:lnTo>
                  <a:pt x="2014728" y="365759"/>
                </a:lnTo>
                <a:lnTo>
                  <a:pt x="2005584" y="368807"/>
                </a:lnTo>
                <a:lnTo>
                  <a:pt x="2005584" y="370123"/>
                </a:lnTo>
                <a:lnTo>
                  <a:pt x="2018660" y="365806"/>
                </a:lnTo>
                <a:close/>
              </a:path>
              <a:path w="2054352" h="371855">
                <a:moveTo>
                  <a:pt x="2052834" y="47490"/>
                </a:moveTo>
                <a:lnTo>
                  <a:pt x="2051304" y="43189"/>
                </a:lnTo>
                <a:lnTo>
                  <a:pt x="2051304" y="51815"/>
                </a:lnTo>
                <a:lnTo>
                  <a:pt x="2053321" y="51815"/>
                </a:lnTo>
                <a:lnTo>
                  <a:pt x="2052834" y="47490"/>
                </a:lnTo>
                <a:close/>
              </a:path>
              <a:path w="2054352" h="371855">
                <a:moveTo>
                  <a:pt x="2048256" y="34623"/>
                </a:moveTo>
                <a:lnTo>
                  <a:pt x="2048256" y="39623"/>
                </a:lnTo>
                <a:lnTo>
                  <a:pt x="2050035" y="39623"/>
                </a:lnTo>
                <a:lnTo>
                  <a:pt x="2048256" y="34623"/>
                </a:lnTo>
                <a:close/>
              </a:path>
              <a:path w="2054352" h="371855">
                <a:moveTo>
                  <a:pt x="2045208" y="29862"/>
                </a:moveTo>
                <a:lnTo>
                  <a:pt x="2045208" y="33527"/>
                </a:lnTo>
                <a:lnTo>
                  <a:pt x="2047568" y="33527"/>
                </a:lnTo>
                <a:lnTo>
                  <a:pt x="2045208" y="29862"/>
                </a:lnTo>
                <a:close/>
              </a:path>
              <a:path w="2054352" h="371855">
                <a:moveTo>
                  <a:pt x="23361" y="13214"/>
                </a:moveTo>
                <a:lnTo>
                  <a:pt x="14231" y="21921"/>
                </a:lnTo>
                <a:lnTo>
                  <a:pt x="13404" y="23171"/>
                </a:lnTo>
                <a:lnTo>
                  <a:pt x="23361" y="1321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3" name="object 173"/>
          <p:cNvSpPr/>
          <p:nvPr/>
        </p:nvSpPr>
        <p:spPr>
          <a:xfrm>
            <a:off x="2363096" y="2831951"/>
            <a:ext cx="1812664" cy="349623"/>
          </a:xfrm>
          <a:custGeom>
            <a:avLst/>
            <a:gdLst/>
            <a:ahLst/>
            <a:cxnLst/>
            <a:rect l="l" t="t" r="r" b="b"/>
            <a:pathLst>
              <a:path w="2054352" h="396239">
                <a:moveTo>
                  <a:pt x="2054352" y="12191"/>
                </a:moveTo>
                <a:lnTo>
                  <a:pt x="2042160" y="6095"/>
                </a:lnTo>
                <a:lnTo>
                  <a:pt x="2039112" y="6095"/>
                </a:lnTo>
                <a:lnTo>
                  <a:pt x="2026920" y="0"/>
                </a:lnTo>
                <a:lnTo>
                  <a:pt x="79248" y="0"/>
                </a:lnTo>
                <a:lnTo>
                  <a:pt x="74676" y="18287"/>
                </a:lnTo>
                <a:lnTo>
                  <a:pt x="2023872" y="18287"/>
                </a:lnTo>
                <a:lnTo>
                  <a:pt x="2033016" y="21335"/>
                </a:lnTo>
                <a:lnTo>
                  <a:pt x="2045208" y="27431"/>
                </a:lnTo>
                <a:lnTo>
                  <a:pt x="2050048" y="32272"/>
                </a:lnTo>
                <a:lnTo>
                  <a:pt x="2054352" y="12191"/>
                </a:lnTo>
                <a:close/>
              </a:path>
              <a:path w="2054352" h="396239">
                <a:moveTo>
                  <a:pt x="36576" y="368807"/>
                </a:moveTo>
                <a:lnTo>
                  <a:pt x="30479" y="362711"/>
                </a:lnTo>
                <a:lnTo>
                  <a:pt x="27432" y="362711"/>
                </a:lnTo>
                <a:lnTo>
                  <a:pt x="27432" y="356615"/>
                </a:lnTo>
                <a:lnTo>
                  <a:pt x="24383" y="356615"/>
                </a:lnTo>
                <a:lnTo>
                  <a:pt x="24383" y="350519"/>
                </a:lnTo>
                <a:lnTo>
                  <a:pt x="21335" y="350519"/>
                </a:lnTo>
                <a:lnTo>
                  <a:pt x="21335" y="338327"/>
                </a:lnTo>
                <a:lnTo>
                  <a:pt x="18287" y="338327"/>
                </a:lnTo>
                <a:lnTo>
                  <a:pt x="18287" y="70103"/>
                </a:lnTo>
                <a:lnTo>
                  <a:pt x="21335" y="57911"/>
                </a:lnTo>
                <a:lnTo>
                  <a:pt x="27432" y="45719"/>
                </a:lnTo>
                <a:lnTo>
                  <a:pt x="45720" y="27431"/>
                </a:lnTo>
                <a:lnTo>
                  <a:pt x="57911" y="21335"/>
                </a:lnTo>
                <a:lnTo>
                  <a:pt x="65649" y="18756"/>
                </a:lnTo>
                <a:lnTo>
                  <a:pt x="60960" y="0"/>
                </a:lnTo>
                <a:lnTo>
                  <a:pt x="51815" y="6095"/>
                </a:lnTo>
                <a:lnTo>
                  <a:pt x="48767" y="6095"/>
                </a:lnTo>
                <a:lnTo>
                  <a:pt x="36576" y="12191"/>
                </a:lnTo>
                <a:lnTo>
                  <a:pt x="33527" y="12191"/>
                </a:lnTo>
                <a:lnTo>
                  <a:pt x="33527" y="15239"/>
                </a:lnTo>
                <a:lnTo>
                  <a:pt x="24383" y="21335"/>
                </a:lnTo>
                <a:lnTo>
                  <a:pt x="24383" y="24383"/>
                </a:lnTo>
                <a:lnTo>
                  <a:pt x="21335" y="24383"/>
                </a:lnTo>
                <a:lnTo>
                  <a:pt x="15239" y="33527"/>
                </a:lnTo>
                <a:lnTo>
                  <a:pt x="12192" y="33527"/>
                </a:lnTo>
                <a:lnTo>
                  <a:pt x="12192" y="36575"/>
                </a:lnTo>
                <a:lnTo>
                  <a:pt x="6095" y="45719"/>
                </a:lnTo>
                <a:lnTo>
                  <a:pt x="6095" y="51815"/>
                </a:lnTo>
                <a:lnTo>
                  <a:pt x="3047" y="60959"/>
                </a:lnTo>
                <a:lnTo>
                  <a:pt x="0" y="64007"/>
                </a:lnTo>
                <a:lnTo>
                  <a:pt x="0" y="344423"/>
                </a:lnTo>
                <a:lnTo>
                  <a:pt x="3047" y="347471"/>
                </a:lnTo>
                <a:lnTo>
                  <a:pt x="6095" y="356615"/>
                </a:lnTo>
                <a:lnTo>
                  <a:pt x="6095" y="362711"/>
                </a:lnTo>
                <a:lnTo>
                  <a:pt x="12192" y="371855"/>
                </a:lnTo>
                <a:lnTo>
                  <a:pt x="15239" y="374903"/>
                </a:lnTo>
                <a:lnTo>
                  <a:pt x="21335" y="384047"/>
                </a:lnTo>
                <a:lnTo>
                  <a:pt x="24383" y="384047"/>
                </a:lnTo>
                <a:lnTo>
                  <a:pt x="24383" y="387095"/>
                </a:lnTo>
                <a:lnTo>
                  <a:pt x="33527" y="393191"/>
                </a:lnTo>
                <a:lnTo>
                  <a:pt x="33527" y="396239"/>
                </a:lnTo>
                <a:lnTo>
                  <a:pt x="36576" y="396239"/>
                </a:lnTo>
                <a:lnTo>
                  <a:pt x="36576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4" name="object 174"/>
          <p:cNvSpPr/>
          <p:nvPr/>
        </p:nvSpPr>
        <p:spPr>
          <a:xfrm>
            <a:off x="2416885" y="2831951"/>
            <a:ext cx="16136" cy="32272"/>
          </a:xfrm>
          <a:custGeom>
            <a:avLst/>
            <a:gdLst/>
            <a:ahLst/>
            <a:cxnLst/>
            <a:rect l="l" t="t" r="r" b="b"/>
            <a:pathLst>
              <a:path w="18287" h="36575">
                <a:moveTo>
                  <a:pt x="6095" y="18287"/>
                </a:moveTo>
                <a:lnTo>
                  <a:pt x="13715" y="18287"/>
                </a:lnTo>
                <a:lnTo>
                  <a:pt x="18287" y="0"/>
                </a:lnTo>
                <a:lnTo>
                  <a:pt x="0" y="0"/>
                </a:lnTo>
                <a:lnTo>
                  <a:pt x="4689" y="18756"/>
                </a:lnTo>
                <a:lnTo>
                  <a:pt x="6095" y="182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5" name="object 175"/>
          <p:cNvSpPr/>
          <p:nvPr/>
        </p:nvSpPr>
        <p:spPr>
          <a:xfrm>
            <a:off x="2395369" y="2842709"/>
            <a:ext cx="1812664" cy="349623"/>
          </a:xfrm>
          <a:custGeom>
            <a:avLst/>
            <a:gdLst/>
            <a:ahLst/>
            <a:cxnLst/>
            <a:rect l="l" t="t" r="r" b="b"/>
            <a:pathLst>
              <a:path w="2054352" h="396239">
                <a:moveTo>
                  <a:pt x="1987296" y="377951"/>
                </a:moveTo>
                <a:lnTo>
                  <a:pt x="30479" y="374903"/>
                </a:lnTo>
                <a:lnTo>
                  <a:pt x="21335" y="371855"/>
                </a:lnTo>
                <a:lnTo>
                  <a:pt x="9143" y="365760"/>
                </a:lnTo>
                <a:lnTo>
                  <a:pt x="0" y="356615"/>
                </a:lnTo>
                <a:lnTo>
                  <a:pt x="0" y="384048"/>
                </a:lnTo>
                <a:lnTo>
                  <a:pt x="12191" y="390143"/>
                </a:lnTo>
                <a:lnTo>
                  <a:pt x="15239" y="390143"/>
                </a:lnTo>
                <a:lnTo>
                  <a:pt x="27431" y="396239"/>
                </a:lnTo>
                <a:lnTo>
                  <a:pt x="1987296" y="396239"/>
                </a:lnTo>
                <a:lnTo>
                  <a:pt x="1987296" y="377951"/>
                </a:lnTo>
                <a:close/>
              </a:path>
              <a:path w="2054352" h="396239">
                <a:moveTo>
                  <a:pt x="2002536" y="390143"/>
                </a:moveTo>
                <a:lnTo>
                  <a:pt x="2005584" y="390143"/>
                </a:lnTo>
                <a:lnTo>
                  <a:pt x="2017776" y="384048"/>
                </a:lnTo>
                <a:lnTo>
                  <a:pt x="2020824" y="381000"/>
                </a:lnTo>
                <a:lnTo>
                  <a:pt x="2029967" y="374903"/>
                </a:lnTo>
                <a:lnTo>
                  <a:pt x="2029967" y="371855"/>
                </a:lnTo>
                <a:lnTo>
                  <a:pt x="2033015" y="371855"/>
                </a:lnTo>
                <a:lnTo>
                  <a:pt x="2039112" y="362712"/>
                </a:lnTo>
                <a:lnTo>
                  <a:pt x="2042160" y="359663"/>
                </a:lnTo>
                <a:lnTo>
                  <a:pt x="2048255" y="350519"/>
                </a:lnTo>
                <a:lnTo>
                  <a:pt x="2048255" y="344424"/>
                </a:lnTo>
                <a:lnTo>
                  <a:pt x="2051303" y="335279"/>
                </a:lnTo>
                <a:lnTo>
                  <a:pt x="2051303" y="332231"/>
                </a:lnTo>
                <a:lnTo>
                  <a:pt x="2054352" y="332231"/>
                </a:lnTo>
                <a:lnTo>
                  <a:pt x="2054352" y="51815"/>
                </a:lnTo>
                <a:lnTo>
                  <a:pt x="2051303" y="51815"/>
                </a:lnTo>
                <a:lnTo>
                  <a:pt x="2051303" y="48767"/>
                </a:lnTo>
                <a:lnTo>
                  <a:pt x="2048255" y="36575"/>
                </a:lnTo>
                <a:lnTo>
                  <a:pt x="2048255" y="33527"/>
                </a:lnTo>
                <a:lnTo>
                  <a:pt x="2042160" y="24384"/>
                </a:lnTo>
                <a:lnTo>
                  <a:pt x="2039112" y="21336"/>
                </a:lnTo>
                <a:lnTo>
                  <a:pt x="2033015" y="12191"/>
                </a:lnTo>
                <a:lnTo>
                  <a:pt x="2029967" y="12191"/>
                </a:lnTo>
                <a:lnTo>
                  <a:pt x="2029967" y="9143"/>
                </a:lnTo>
                <a:lnTo>
                  <a:pt x="2020824" y="3048"/>
                </a:lnTo>
                <a:lnTo>
                  <a:pt x="2017776" y="0"/>
                </a:lnTo>
                <a:lnTo>
                  <a:pt x="2013472" y="20080"/>
                </a:lnTo>
                <a:lnTo>
                  <a:pt x="2026920" y="33527"/>
                </a:lnTo>
                <a:lnTo>
                  <a:pt x="2026920" y="39624"/>
                </a:lnTo>
                <a:lnTo>
                  <a:pt x="2029967" y="39624"/>
                </a:lnTo>
                <a:lnTo>
                  <a:pt x="2029967" y="45719"/>
                </a:lnTo>
                <a:lnTo>
                  <a:pt x="2033015" y="45719"/>
                </a:lnTo>
                <a:lnTo>
                  <a:pt x="2033015" y="57912"/>
                </a:lnTo>
                <a:lnTo>
                  <a:pt x="2036064" y="57912"/>
                </a:lnTo>
                <a:lnTo>
                  <a:pt x="2033015" y="326136"/>
                </a:lnTo>
                <a:lnTo>
                  <a:pt x="2029967" y="338327"/>
                </a:lnTo>
                <a:lnTo>
                  <a:pt x="2023872" y="350519"/>
                </a:lnTo>
                <a:lnTo>
                  <a:pt x="2008631" y="365760"/>
                </a:lnTo>
                <a:lnTo>
                  <a:pt x="1996439" y="371855"/>
                </a:lnTo>
                <a:lnTo>
                  <a:pt x="1988667" y="374446"/>
                </a:lnTo>
                <a:lnTo>
                  <a:pt x="1990343" y="396239"/>
                </a:lnTo>
                <a:lnTo>
                  <a:pt x="2002536" y="390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6" name="object 176"/>
          <p:cNvSpPr/>
          <p:nvPr/>
        </p:nvSpPr>
        <p:spPr>
          <a:xfrm>
            <a:off x="4148866" y="3157370"/>
            <a:ext cx="2689" cy="34962"/>
          </a:xfrm>
          <a:custGeom>
            <a:avLst/>
            <a:gdLst/>
            <a:ahLst/>
            <a:cxnLst/>
            <a:rect l="l" t="t" r="r" b="b"/>
            <a:pathLst>
              <a:path w="3047" h="39624">
                <a:moveTo>
                  <a:pt x="1371" y="17830"/>
                </a:moveTo>
                <a:lnTo>
                  <a:pt x="0" y="18287"/>
                </a:lnTo>
                <a:lnTo>
                  <a:pt x="0" y="21336"/>
                </a:lnTo>
                <a:lnTo>
                  <a:pt x="0" y="39624"/>
                </a:lnTo>
                <a:lnTo>
                  <a:pt x="3047" y="39624"/>
                </a:lnTo>
                <a:lnTo>
                  <a:pt x="1371" y="17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7" name="object 177"/>
          <p:cNvSpPr/>
          <p:nvPr/>
        </p:nvSpPr>
        <p:spPr>
          <a:xfrm>
            <a:off x="2379232" y="2848088"/>
            <a:ext cx="1812664" cy="328107"/>
          </a:xfrm>
          <a:custGeom>
            <a:avLst/>
            <a:gdLst/>
            <a:ahLst/>
            <a:cxnLst/>
            <a:rect l="l" t="t" r="r" b="b"/>
            <a:pathLst>
              <a:path w="2054352" h="371855">
                <a:moveTo>
                  <a:pt x="1990344" y="0"/>
                </a:moveTo>
                <a:lnTo>
                  <a:pt x="60960" y="0"/>
                </a:lnTo>
                <a:lnTo>
                  <a:pt x="49560" y="1076"/>
                </a:lnTo>
                <a:lnTo>
                  <a:pt x="14231" y="21921"/>
                </a:lnTo>
                <a:lnTo>
                  <a:pt x="0" y="60959"/>
                </a:lnTo>
                <a:lnTo>
                  <a:pt x="0" y="310895"/>
                </a:lnTo>
                <a:lnTo>
                  <a:pt x="12405" y="347646"/>
                </a:lnTo>
                <a:lnTo>
                  <a:pt x="46607" y="370138"/>
                </a:lnTo>
                <a:lnTo>
                  <a:pt x="60960" y="371855"/>
                </a:lnTo>
                <a:lnTo>
                  <a:pt x="1990344" y="371855"/>
                </a:lnTo>
                <a:lnTo>
                  <a:pt x="2030641" y="358612"/>
                </a:lnTo>
                <a:lnTo>
                  <a:pt x="2052707" y="324906"/>
                </a:lnTo>
                <a:lnTo>
                  <a:pt x="2054352" y="310895"/>
                </a:lnTo>
                <a:lnTo>
                  <a:pt x="2054352" y="60959"/>
                </a:lnTo>
                <a:lnTo>
                  <a:pt x="2040873" y="23131"/>
                </a:lnTo>
                <a:lnTo>
                  <a:pt x="2005488" y="1635"/>
                </a:lnTo>
                <a:lnTo>
                  <a:pt x="1990344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8" name="object 178"/>
          <p:cNvSpPr/>
          <p:nvPr/>
        </p:nvSpPr>
        <p:spPr>
          <a:xfrm>
            <a:off x="2363096" y="2831951"/>
            <a:ext cx="1812664" cy="349623"/>
          </a:xfrm>
          <a:custGeom>
            <a:avLst/>
            <a:gdLst/>
            <a:ahLst/>
            <a:cxnLst/>
            <a:rect l="l" t="t" r="r" b="b"/>
            <a:pathLst>
              <a:path w="2054352" h="396239">
                <a:moveTo>
                  <a:pt x="33527" y="15239"/>
                </a:moveTo>
                <a:lnTo>
                  <a:pt x="24383" y="21335"/>
                </a:lnTo>
                <a:lnTo>
                  <a:pt x="24383" y="24383"/>
                </a:lnTo>
                <a:lnTo>
                  <a:pt x="21335" y="24383"/>
                </a:lnTo>
                <a:lnTo>
                  <a:pt x="15239" y="33527"/>
                </a:lnTo>
                <a:lnTo>
                  <a:pt x="12192" y="33527"/>
                </a:lnTo>
                <a:lnTo>
                  <a:pt x="12192" y="36575"/>
                </a:lnTo>
                <a:lnTo>
                  <a:pt x="6095" y="45719"/>
                </a:lnTo>
                <a:lnTo>
                  <a:pt x="6095" y="51815"/>
                </a:lnTo>
                <a:lnTo>
                  <a:pt x="3047" y="60959"/>
                </a:lnTo>
                <a:lnTo>
                  <a:pt x="0" y="64007"/>
                </a:lnTo>
                <a:lnTo>
                  <a:pt x="0" y="344423"/>
                </a:lnTo>
                <a:lnTo>
                  <a:pt x="3047" y="347471"/>
                </a:lnTo>
                <a:lnTo>
                  <a:pt x="6095" y="356615"/>
                </a:lnTo>
                <a:lnTo>
                  <a:pt x="6095" y="362711"/>
                </a:lnTo>
                <a:lnTo>
                  <a:pt x="12192" y="371855"/>
                </a:lnTo>
                <a:lnTo>
                  <a:pt x="15239" y="374903"/>
                </a:lnTo>
                <a:lnTo>
                  <a:pt x="21335" y="384047"/>
                </a:lnTo>
                <a:lnTo>
                  <a:pt x="24383" y="384047"/>
                </a:lnTo>
                <a:lnTo>
                  <a:pt x="24383" y="387095"/>
                </a:lnTo>
                <a:lnTo>
                  <a:pt x="33527" y="393191"/>
                </a:lnTo>
                <a:lnTo>
                  <a:pt x="33527" y="396239"/>
                </a:lnTo>
                <a:lnTo>
                  <a:pt x="36576" y="396239"/>
                </a:lnTo>
                <a:lnTo>
                  <a:pt x="36576" y="79247"/>
                </a:lnTo>
                <a:lnTo>
                  <a:pt x="39623" y="70103"/>
                </a:lnTo>
                <a:lnTo>
                  <a:pt x="39623" y="73151"/>
                </a:lnTo>
                <a:lnTo>
                  <a:pt x="42671" y="60959"/>
                </a:lnTo>
                <a:lnTo>
                  <a:pt x="39623" y="64007"/>
                </a:lnTo>
                <a:lnTo>
                  <a:pt x="45720" y="54863"/>
                </a:lnTo>
                <a:lnTo>
                  <a:pt x="42671" y="57911"/>
                </a:lnTo>
                <a:lnTo>
                  <a:pt x="51815" y="48767"/>
                </a:lnTo>
                <a:lnTo>
                  <a:pt x="48767" y="51815"/>
                </a:lnTo>
                <a:lnTo>
                  <a:pt x="57911" y="42671"/>
                </a:lnTo>
                <a:lnTo>
                  <a:pt x="54864" y="45719"/>
                </a:lnTo>
                <a:lnTo>
                  <a:pt x="67055" y="39623"/>
                </a:lnTo>
                <a:lnTo>
                  <a:pt x="60960" y="39623"/>
                </a:lnTo>
                <a:lnTo>
                  <a:pt x="73151" y="36575"/>
                </a:lnTo>
                <a:lnTo>
                  <a:pt x="2020824" y="36575"/>
                </a:lnTo>
                <a:lnTo>
                  <a:pt x="2026920" y="39623"/>
                </a:lnTo>
                <a:lnTo>
                  <a:pt x="2023872" y="39623"/>
                </a:lnTo>
                <a:lnTo>
                  <a:pt x="2036064" y="45719"/>
                </a:lnTo>
                <a:lnTo>
                  <a:pt x="2033016" y="42671"/>
                </a:lnTo>
                <a:lnTo>
                  <a:pt x="2042160" y="51815"/>
                </a:lnTo>
                <a:lnTo>
                  <a:pt x="2039112" y="48767"/>
                </a:lnTo>
                <a:lnTo>
                  <a:pt x="2045208" y="57911"/>
                </a:lnTo>
                <a:lnTo>
                  <a:pt x="2045208" y="54863"/>
                </a:lnTo>
                <a:lnTo>
                  <a:pt x="2054352" y="12191"/>
                </a:lnTo>
                <a:lnTo>
                  <a:pt x="2042160" y="6095"/>
                </a:lnTo>
                <a:lnTo>
                  <a:pt x="2039112" y="6095"/>
                </a:lnTo>
                <a:lnTo>
                  <a:pt x="2026920" y="0"/>
                </a:lnTo>
                <a:lnTo>
                  <a:pt x="79248" y="0"/>
                </a:lnTo>
                <a:lnTo>
                  <a:pt x="70104" y="36575"/>
                </a:lnTo>
                <a:lnTo>
                  <a:pt x="60960" y="0"/>
                </a:lnTo>
                <a:lnTo>
                  <a:pt x="51815" y="6095"/>
                </a:lnTo>
                <a:lnTo>
                  <a:pt x="48767" y="6095"/>
                </a:lnTo>
                <a:lnTo>
                  <a:pt x="36576" y="12191"/>
                </a:lnTo>
                <a:lnTo>
                  <a:pt x="33527" y="12191"/>
                </a:lnTo>
                <a:lnTo>
                  <a:pt x="33527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79" name="object 179"/>
          <p:cNvSpPr/>
          <p:nvPr/>
        </p:nvSpPr>
        <p:spPr>
          <a:xfrm>
            <a:off x="4162313" y="3141233"/>
            <a:ext cx="5378" cy="8068"/>
          </a:xfrm>
          <a:custGeom>
            <a:avLst/>
            <a:gdLst/>
            <a:ahLst/>
            <a:cxnLst/>
            <a:rect l="l" t="t" r="r" b="b"/>
            <a:pathLst>
              <a:path w="6095" h="9144">
                <a:moveTo>
                  <a:pt x="6095" y="0"/>
                </a:moveTo>
                <a:lnTo>
                  <a:pt x="0" y="9144"/>
                </a:lnTo>
                <a:lnTo>
                  <a:pt x="3048" y="6096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0" name="object 180"/>
          <p:cNvSpPr/>
          <p:nvPr/>
        </p:nvSpPr>
        <p:spPr>
          <a:xfrm>
            <a:off x="2416885" y="2831951"/>
            <a:ext cx="16136" cy="32272"/>
          </a:xfrm>
          <a:custGeom>
            <a:avLst/>
            <a:gdLst/>
            <a:ahLst/>
            <a:cxnLst/>
            <a:rect l="l" t="t" r="r" b="b"/>
            <a:pathLst>
              <a:path w="18287" h="36575">
                <a:moveTo>
                  <a:pt x="9143" y="36575"/>
                </a:moveTo>
                <a:lnTo>
                  <a:pt x="18287" y="0"/>
                </a:lnTo>
                <a:lnTo>
                  <a:pt x="0" y="0"/>
                </a:lnTo>
                <a:lnTo>
                  <a:pt x="9143" y="36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1" name="object 181"/>
          <p:cNvSpPr/>
          <p:nvPr/>
        </p:nvSpPr>
        <p:spPr>
          <a:xfrm>
            <a:off x="2395369" y="2842709"/>
            <a:ext cx="1812664" cy="349623"/>
          </a:xfrm>
          <a:custGeom>
            <a:avLst/>
            <a:gdLst/>
            <a:ahLst/>
            <a:cxnLst/>
            <a:rect l="l" t="t" r="r" b="b"/>
            <a:pathLst>
              <a:path w="2054352" h="396239">
                <a:moveTo>
                  <a:pt x="2054352" y="51815"/>
                </a:moveTo>
                <a:lnTo>
                  <a:pt x="2051303" y="51815"/>
                </a:lnTo>
                <a:lnTo>
                  <a:pt x="2051303" y="48767"/>
                </a:lnTo>
                <a:lnTo>
                  <a:pt x="2048255" y="36575"/>
                </a:lnTo>
                <a:lnTo>
                  <a:pt x="2048255" y="33527"/>
                </a:lnTo>
                <a:lnTo>
                  <a:pt x="2042160" y="24384"/>
                </a:lnTo>
                <a:lnTo>
                  <a:pt x="2039112" y="21336"/>
                </a:lnTo>
                <a:lnTo>
                  <a:pt x="2033015" y="12191"/>
                </a:lnTo>
                <a:lnTo>
                  <a:pt x="2029967" y="12191"/>
                </a:lnTo>
                <a:lnTo>
                  <a:pt x="2029967" y="9143"/>
                </a:lnTo>
                <a:lnTo>
                  <a:pt x="2020824" y="3048"/>
                </a:lnTo>
                <a:lnTo>
                  <a:pt x="2017776" y="0"/>
                </a:lnTo>
                <a:lnTo>
                  <a:pt x="2008631" y="42672"/>
                </a:lnTo>
                <a:lnTo>
                  <a:pt x="2014727" y="51815"/>
                </a:lnTo>
                <a:lnTo>
                  <a:pt x="2011679" y="48767"/>
                </a:lnTo>
                <a:lnTo>
                  <a:pt x="2014727" y="60960"/>
                </a:lnTo>
                <a:lnTo>
                  <a:pt x="2014727" y="57912"/>
                </a:lnTo>
                <a:lnTo>
                  <a:pt x="2017776" y="70103"/>
                </a:lnTo>
                <a:lnTo>
                  <a:pt x="2017776" y="316991"/>
                </a:lnTo>
                <a:lnTo>
                  <a:pt x="2014727" y="326136"/>
                </a:lnTo>
                <a:lnTo>
                  <a:pt x="2014727" y="323088"/>
                </a:lnTo>
                <a:lnTo>
                  <a:pt x="2011679" y="335279"/>
                </a:lnTo>
                <a:lnTo>
                  <a:pt x="2014727" y="332231"/>
                </a:lnTo>
                <a:lnTo>
                  <a:pt x="2008631" y="341375"/>
                </a:lnTo>
                <a:lnTo>
                  <a:pt x="2005584" y="344424"/>
                </a:lnTo>
                <a:lnTo>
                  <a:pt x="2002536" y="347472"/>
                </a:lnTo>
                <a:lnTo>
                  <a:pt x="1996439" y="353567"/>
                </a:lnTo>
                <a:lnTo>
                  <a:pt x="1999488" y="350519"/>
                </a:lnTo>
                <a:lnTo>
                  <a:pt x="1993391" y="353567"/>
                </a:lnTo>
                <a:lnTo>
                  <a:pt x="1981200" y="359663"/>
                </a:lnTo>
                <a:lnTo>
                  <a:pt x="1984248" y="356615"/>
                </a:lnTo>
                <a:lnTo>
                  <a:pt x="1972055" y="359663"/>
                </a:lnTo>
                <a:lnTo>
                  <a:pt x="42671" y="359663"/>
                </a:lnTo>
                <a:lnTo>
                  <a:pt x="33528" y="356615"/>
                </a:lnTo>
                <a:lnTo>
                  <a:pt x="36575" y="359663"/>
                </a:lnTo>
                <a:lnTo>
                  <a:pt x="24384" y="353567"/>
                </a:lnTo>
                <a:lnTo>
                  <a:pt x="30479" y="356615"/>
                </a:lnTo>
                <a:lnTo>
                  <a:pt x="18287" y="350519"/>
                </a:lnTo>
                <a:lnTo>
                  <a:pt x="21335" y="353567"/>
                </a:lnTo>
                <a:lnTo>
                  <a:pt x="12191" y="344424"/>
                </a:lnTo>
                <a:lnTo>
                  <a:pt x="15239" y="347472"/>
                </a:lnTo>
                <a:lnTo>
                  <a:pt x="6095" y="338327"/>
                </a:lnTo>
                <a:lnTo>
                  <a:pt x="9143" y="341375"/>
                </a:lnTo>
                <a:lnTo>
                  <a:pt x="3047" y="332231"/>
                </a:lnTo>
                <a:lnTo>
                  <a:pt x="6095" y="335279"/>
                </a:lnTo>
                <a:lnTo>
                  <a:pt x="3047" y="323088"/>
                </a:lnTo>
                <a:lnTo>
                  <a:pt x="3047" y="326136"/>
                </a:lnTo>
                <a:lnTo>
                  <a:pt x="0" y="313943"/>
                </a:lnTo>
                <a:lnTo>
                  <a:pt x="0" y="384048"/>
                </a:lnTo>
                <a:lnTo>
                  <a:pt x="12191" y="390143"/>
                </a:lnTo>
                <a:lnTo>
                  <a:pt x="15239" y="390143"/>
                </a:lnTo>
                <a:lnTo>
                  <a:pt x="27431" y="396239"/>
                </a:lnTo>
                <a:lnTo>
                  <a:pt x="1987296" y="396239"/>
                </a:lnTo>
                <a:lnTo>
                  <a:pt x="1987296" y="356615"/>
                </a:lnTo>
                <a:lnTo>
                  <a:pt x="1990343" y="396239"/>
                </a:lnTo>
                <a:lnTo>
                  <a:pt x="2002536" y="390143"/>
                </a:lnTo>
                <a:lnTo>
                  <a:pt x="2005584" y="390143"/>
                </a:lnTo>
                <a:lnTo>
                  <a:pt x="2017776" y="384048"/>
                </a:lnTo>
                <a:lnTo>
                  <a:pt x="2020824" y="381000"/>
                </a:lnTo>
                <a:lnTo>
                  <a:pt x="2029967" y="374903"/>
                </a:lnTo>
                <a:lnTo>
                  <a:pt x="2029967" y="371855"/>
                </a:lnTo>
                <a:lnTo>
                  <a:pt x="2033015" y="371855"/>
                </a:lnTo>
                <a:lnTo>
                  <a:pt x="2039112" y="362712"/>
                </a:lnTo>
                <a:lnTo>
                  <a:pt x="2042160" y="359663"/>
                </a:lnTo>
                <a:lnTo>
                  <a:pt x="2048255" y="350519"/>
                </a:lnTo>
                <a:lnTo>
                  <a:pt x="2048255" y="344424"/>
                </a:lnTo>
                <a:lnTo>
                  <a:pt x="2051303" y="335279"/>
                </a:lnTo>
                <a:lnTo>
                  <a:pt x="2051303" y="332231"/>
                </a:lnTo>
                <a:lnTo>
                  <a:pt x="2054352" y="332231"/>
                </a:lnTo>
                <a:lnTo>
                  <a:pt x="2054352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2" name="object 182"/>
          <p:cNvSpPr/>
          <p:nvPr/>
        </p:nvSpPr>
        <p:spPr>
          <a:xfrm>
            <a:off x="4148866" y="3157370"/>
            <a:ext cx="2689" cy="34962"/>
          </a:xfrm>
          <a:custGeom>
            <a:avLst/>
            <a:gdLst/>
            <a:ahLst/>
            <a:cxnLst/>
            <a:rect l="l" t="t" r="r" b="b"/>
            <a:pathLst>
              <a:path w="3047" h="39624">
                <a:moveTo>
                  <a:pt x="3047" y="39624"/>
                </a:moveTo>
                <a:lnTo>
                  <a:pt x="0" y="0"/>
                </a:lnTo>
                <a:lnTo>
                  <a:pt x="0" y="39624"/>
                </a:lnTo>
                <a:lnTo>
                  <a:pt x="3047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183" name="object 183"/>
          <p:cNvSpPr/>
          <p:nvPr/>
        </p:nvSpPr>
        <p:spPr>
          <a:xfrm>
            <a:off x="4143488" y="2864224"/>
            <a:ext cx="8067" cy="2689"/>
          </a:xfrm>
          <a:custGeom>
            <a:avLst/>
            <a:gdLst/>
            <a:ahLst/>
            <a:cxnLst/>
            <a:rect l="l" t="t" r="r" b="b"/>
            <a:pathLst>
              <a:path w="9143" h="3047">
                <a:moveTo>
                  <a:pt x="9143" y="3047"/>
                </a:moveTo>
                <a:lnTo>
                  <a:pt x="3048" y="0"/>
                </a:lnTo>
                <a:lnTo>
                  <a:pt x="0" y="0"/>
                </a:lnTo>
                <a:lnTo>
                  <a:pt x="9143" y="3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8785412" y="583601"/>
            <a:ext cx="1132241" cy="67235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2061882" y="403412"/>
            <a:ext cx="147918" cy="2017059"/>
          </a:xfrm>
          <a:custGeom>
            <a:avLst/>
            <a:gdLst/>
            <a:ahLst/>
            <a:cxnLst/>
            <a:rect l="l" t="t" r="r" b="b"/>
            <a:pathLst>
              <a:path w="167640" h="2286000">
                <a:moveTo>
                  <a:pt x="0" y="0"/>
                </a:moveTo>
                <a:lnTo>
                  <a:pt x="0" y="2286000"/>
                </a:lnTo>
                <a:lnTo>
                  <a:pt x="167640" y="2286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2061882" y="2420470"/>
            <a:ext cx="147918" cy="4034118"/>
          </a:xfrm>
          <a:custGeom>
            <a:avLst/>
            <a:gdLst/>
            <a:ahLst/>
            <a:cxnLst/>
            <a:rect l="l" t="t" r="r" b="b"/>
            <a:pathLst>
              <a:path w="167640" h="4572000">
                <a:moveTo>
                  <a:pt x="0" y="0"/>
                </a:moveTo>
                <a:lnTo>
                  <a:pt x="0" y="4572000"/>
                </a:lnTo>
                <a:lnTo>
                  <a:pt x="167640" y="4572000"/>
                </a:lnTo>
                <a:lnTo>
                  <a:pt x="167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2368475" y="535193"/>
            <a:ext cx="524435" cy="5244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1658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2975835" y="491714"/>
            <a:ext cx="5005324" cy="291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246"/>
              </a:lnSpc>
              <a:spcBef>
                <a:spcPts val="112"/>
              </a:spcBef>
            </a:pPr>
            <a:r>
              <a:rPr sz="3177" b="1" baseline="3413" dirty="0">
                <a:latin typeface="Calibri"/>
                <a:cs typeface="Calibri"/>
              </a:rPr>
              <a:t>De</a:t>
            </a:r>
            <a:r>
              <a:rPr sz="3177" b="1" spc="-34" baseline="3413" dirty="0">
                <a:latin typeface="Calibri"/>
                <a:cs typeface="Calibri"/>
              </a:rPr>
              <a:t>v</a:t>
            </a:r>
            <a:r>
              <a:rPr sz="3177" b="1" baseline="3413" dirty="0">
                <a:latin typeface="Calibri"/>
                <a:cs typeface="Calibri"/>
              </a:rPr>
              <a:t>elopme</a:t>
            </a:r>
            <a:r>
              <a:rPr sz="3177" b="1" spc="-17" baseline="3413" dirty="0">
                <a:latin typeface="Calibri"/>
                <a:cs typeface="Calibri"/>
              </a:rPr>
              <a:t>n</a:t>
            </a:r>
            <a:r>
              <a:rPr sz="3177" b="1" baseline="3413" dirty="0">
                <a:latin typeface="Calibri"/>
                <a:cs typeface="Calibri"/>
              </a:rPr>
              <a:t>t</a:t>
            </a:r>
            <a:r>
              <a:rPr sz="3177" b="1" spc="-4" baseline="3413" dirty="0">
                <a:latin typeface="Calibri"/>
                <a:cs typeface="Calibri"/>
              </a:rPr>
              <a:t> </a:t>
            </a:r>
            <a:r>
              <a:rPr sz="3177" b="1" baseline="3413" dirty="0">
                <a:latin typeface="Calibri"/>
                <a:cs typeface="Calibri"/>
              </a:rPr>
              <a:t>St</a:t>
            </a:r>
            <a:r>
              <a:rPr sz="3177" b="1" spc="-30" baseline="3413" dirty="0">
                <a:latin typeface="Calibri"/>
                <a:cs typeface="Calibri"/>
              </a:rPr>
              <a:t>ra</a:t>
            </a:r>
            <a:r>
              <a:rPr sz="3177" b="1" spc="-12" baseline="3413" dirty="0">
                <a:latin typeface="Calibri"/>
                <a:cs typeface="Calibri"/>
              </a:rPr>
              <a:t>t</a:t>
            </a:r>
            <a:r>
              <a:rPr sz="3177" b="1" baseline="3413" dirty="0">
                <a:latin typeface="Calibri"/>
                <a:cs typeface="Calibri"/>
              </a:rPr>
              <a:t>egy</a:t>
            </a:r>
            <a:r>
              <a:rPr sz="3177" b="1" spc="-12" baseline="3413" dirty="0">
                <a:latin typeface="Calibri"/>
                <a:cs typeface="Calibri"/>
              </a:rPr>
              <a:t> </a:t>
            </a:r>
            <a:r>
              <a:rPr sz="3177" b="1" spc="-34" baseline="3413" dirty="0">
                <a:latin typeface="Calibri"/>
                <a:cs typeface="Calibri"/>
              </a:rPr>
              <a:t>f</a:t>
            </a:r>
            <a:r>
              <a:rPr sz="3177" b="1" baseline="3413" dirty="0">
                <a:latin typeface="Calibri"/>
                <a:cs typeface="Calibri"/>
              </a:rPr>
              <a:t>or F</a:t>
            </a:r>
            <a:r>
              <a:rPr sz="3177" b="1" spc="12" baseline="3413" dirty="0">
                <a:latin typeface="Calibri"/>
                <a:cs typeface="Calibri"/>
              </a:rPr>
              <a:t>i</a:t>
            </a:r>
            <a:r>
              <a:rPr sz="3177" b="1" baseline="3413" dirty="0">
                <a:latin typeface="Calibri"/>
                <a:cs typeface="Calibri"/>
              </a:rPr>
              <a:t>nanc</a:t>
            </a:r>
            <a:r>
              <a:rPr sz="3177" b="1" spc="17" baseline="3413" dirty="0">
                <a:latin typeface="Calibri"/>
                <a:cs typeface="Calibri"/>
              </a:rPr>
              <a:t>i</a:t>
            </a:r>
            <a:r>
              <a:rPr sz="3177" b="1" baseline="3413" dirty="0">
                <a:latin typeface="Calibri"/>
                <a:cs typeface="Calibri"/>
              </a:rPr>
              <a:t>al</a:t>
            </a:r>
            <a:r>
              <a:rPr sz="3177" b="1" spc="-52" baseline="3413" dirty="0">
                <a:latin typeface="Calibri"/>
                <a:cs typeface="Calibri"/>
              </a:rPr>
              <a:t> </a:t>
            </a:r>
            <a:r>
              <a:rPr sz="3177" b="1" baseline="3413" dirty="0">
                <a:latin typeface="Calibri"/>
                <a:cs typeface="Calibri"/>
              </a:rPr>
              <a:t>Bus</a:t>
            </a:r>
            <a:r>
              <a:rPr sz="3177" b="1" spc="17" baseline="3413" dirty="0">
                <a:latin typeface="Calibri"/>
                <a:cs typeface="Calibri"/>
              </a:rPr>
              <a:t>i</a:t>
            </a:r>
            <a:r>
              <a:rPr sz="3177" b="1" baseline="3413" dirty="0">
                <a:latin typeface="Calibri"/>
                <a:cs typeface="Calibri"/>
              </a:rPr>
              <a:t>ness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5834" y="814443"/>
            <a:ext cx="351654" cy="291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246"/>
              </a:lnSpc>
              <a:spcBef>
                <a:spcPts val="112"/>
              </a:spcBef>
            </a:pPr>
            <a:r>
              <a:rPr sz="3177" b="1" baseline="3413" dirty="0">
                <a:latin typeface="Calibri"/>
                <a:cs typeface="Calibri"/>
              </a:rPr>
              <a:t>on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2769" y="814443"/>
            <a:ext cx="1364512" cy="2913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2246"/>
              </a:lnSpc>
              <a:spcBef>
                <a:spcPts val="112"/>
              </a:spcBef>
            </a:pPr>
            <a:r>
              <a:rPr sz="3177" b="1" baseline="3413" dirty="0">
                <a:latin typeface="Calibri"/>
                <a:cs typeface="Calibri"/>
              </a:rPr>
              <a:t>Commun</a:t>
            </a:r>
            <a:r>
              <a:rPr sz="3177" b="1" spc="17" baseline="3413" dirty="0">
                <a:latin typeface="Calibri"/>
                <a:cs typeface="Calibri"/>
              </a:rPr>
              <a:t>i</a:t>
            </a:r>
            <a:r>
              <a:rPr sz="3177" b="1" baseline="3413" dirty="0">
                <a:latin typeface="Calibri"/>
                <a:cs typeface="Calibri"/>
              </a:rPr>
              <a:t>ty</a:t>
            </a:r>
            <a:endParaRPr sz="2118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1126" y="1647488"/>
            <a:ext cx="752484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22" baseline="3034" dirty="0">
                <a:latin typeface="Calibri"/>
                <a:cs typeface="Calibri"/>
              </a:rPr>
              <a:t>K</a:t>
            </a:r>
            <a:r>
              <a:rPr sz="2382" spc="8" baseline="3034" dirty="0">
                <a:latin typeface="Calibri"/>
                <a:cs typeface="Calibri"/>
              </a:rPr>
              <a:t>o</a:t>
            </a:r>
            <a:r>
              <a:rPr sz="2382" baseline="3034" dirty="0">
                <a:latin typeface="Calibri"/>
                <a:cs typeface="Calibri"/>
              </a:rPr>
              <a:t>pe</a:t>
            </a:r>
            <a:r>
              <a:rPr sz="2382" spc="-61" baseline="3034" dirty="0">
                <a:latin typeface="Calibri"/>
                <a:cs typeface="Calibri"/>
              </a:rPr>
              <a:t>r</a:t>
            </a:r>
            <a:r>
              <a:rPr sz="2382" baseline="3034" dirty="0">
                <a:latin typeface="Calibri"/>
                <a:cs typeface="Calibri"/>
              </a:rPr>
              <a:t>a</a:t>
            </a:r>
            <a:r>
              <a:rPr sz="2382" spc="-4" baseline="3034" dirty="0">
                <a:latin typeface="Calibri"/>
                <a:cs typeface="Calibri"/>
              </a:rPr>
              <a:t>s</a:t>
            </a:r>
            <a:r>
              <a:rPr sz="2382" baseline="3034" dirty="0">
                <a:latin typeface="Calibri"/>
                <a:cs typeface="Calibri"/>
              </a:rPr>
              <a:t>i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0475" y="1695897"/>
            <a:ext cx="293473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aseline="3034" dirty="0">
                <a:latin typeface="Calibri"/>
                <a:cs typeface="Calibri"/>
              </a:rPr>
              <a:t>AD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7705" y="2327910"/>
            <a:ext cx="293473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aseline="3034" dirty="0">
                <a:latin typeface="Calibri"/>
                <a:cs typeface="Calibri"/>
              </a:rPr>
              <a:t>AD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6571" y="3021778"/>
            <a:ext cx="293473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aseline="3034" dirty="0">
                <a:latin typeface="Calibri"/>
                <a:cs typeface="Calibri"/>
              </a:rPr>
              <a:t>AD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3394" y="3234242"/>
            <a:ext cx="752484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22" baseline="3034" dirty="0">
                <a:latin typeface="Calibri"/>
                <a:cs typeface="Calibri"/>
              </a:rPr>
              <a:t>K</a:t>
            </a:r>
            <a:r>
              <a:rPr sz="2382" spc="8" baseline="3034" dirty="0">
                <a:latin typeface="Calibri"/>
                <a:cs typeface="Calibri"/>
              </a:rPr>
              <a:t>o</a:t>
            </a:r>
            <a:r>
              <a:rPr sz="2382" baseline="3034" dirty="0">
                <a:latin typeface="Calibri"/>
                <a:cs typeface="Calibri"/>
              </a:rPr>
              <a:t>pe</a:t>
            </a:r>
            <a:r>
              <a:rPr sz="2382" spc="-61" baseline="3034" dirty="0">
                <a:latin typeface="Calibri"/>
                <a:cs typeface="Calibri"/>
              </a:rPr>
              <a:t>r</a:t>
            </a:r>
            <a:r>
              <a:rPr sz="2382" baseline="3034" dirty="0">
                <a:latin typeface="Calibri"/>
                <a:cs typeface="Calibri"/>
              </a:rPr>
              <a:t>a</a:t>
            </a:r>
            <a:r>
              <a:rPr sz="2382" spc="-4" baseline="3034" dirty="0">
                <a:latin typeface="Calibri"/>
                <a:cs typeface="Calibri"/>
              </a:rPr>
              <a:t>s</a:t>
            </a:r>
            <a:r>
              <a:rPr sz="2382" baseline="3034" dirty="0">
                <a:latin typeface="Calibri"/>
                <a:cs typeface="Calibri"/>
              </a:rPr>
              <a:t>i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8467" y="3737162"/>
            <a:ext cx="660548" cy="632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308" marR="27030">
              <a:lnSpc>
                <a:spcPts val="1531"/>
              </a:lnSpc>
              <a:spcBef>
                <a:spcPts val="76"/>
              </a:spcBef>
            </a:pPr>
            <a:r>
              <a:rPr sz="2118" b="1" spc="8" baseline="3413" dirty="0">
                <a:latin typeface="Calibri"/>
                <a:cs typeface="Calibri"/>
              </a:rPr>
              <a:t>V</a:t>
            </a:r>
            <a:r>
              <a:rPr sz="2118" b="1" spc="-8" baseline="3413" dirty="0">
                <a:latin typeface="Calibri"/>
                <a:cs typeface="Calibri"/>
              </a:rPr>
              <a:t>i</a:t>
            </a:r>
            <a:r>
              <a:rPr sz="2118" b="1" baseline="3413" dirty="0">
                <a:latin typeface="Calibri"/>
                <a:cs typeface="Calibri"/>
              </a:rPr>
              <a:t>rtual</a:t>
            </a:r>
            <a:endParaRPr sz="1412">
              <a:latin typeface="Calibri"/>
              <a:cs typeface="Calibri"/>
            </a:endParaRPr>
          </a:p>
          <a:p>
            <a:pPr marL="11206">
              <a:lnSpc>
                <a:spcPts val="1694"/>
              </a:lnSpc>
              <a:spcBef>
                <a:spcPts val="8"/>
              </a:spcBef>
            </a:pPr>
            <a:r>
              <a:rPr sz="2118" b="1" baseline="1706" dirty="0">
                <a:latin typeface="Calibri"/>
                <a:cs typeface="Calibri"/>
              </a:rPr>
              <a:t>Accou</a:t>
            </a:r>
            <a:r>
              <a:rPr sz="2118" b="1" spc="-12" baseline="1706" dirty="0">
                <a:latin typeface="Calibri"/>
                <a:cs typeface="Calibri"/>
              </a:rPr>
              <a:t>n</a:t>
            </a:r>
            <a:r>
              <a:rPr sz="2118" b="1" baseline="1706" dirty="0">
                <a:latin typeface="Calibri"/>
                <a:cs typeface="Calibri"/>
              </a:rPr>
              <a:t>t</a:t>
            </a:r>
            <a:endParaRPr sz="1412">
              <a:latin typeface="Calibri"/>
              <a:cs typeface="Calibri"/>
            </a:endParaRPr>
          </a:p>
          <a:p>
            <a:pPr marL="40791" marR="27030">
              <a:lnSpc>
                <a:spcPts val="1694"/>
              </a:lnSpc>
            </a:pPr>
            <a:r>
              <a:rPr sz="2118" b="1" baseline="1706" dirty="0">
                <a:latin typeface="Calibri"/>
                <a:cs typeface="Calibri"/>
              </a:rPr>
              <a:t>&amp;</a:t>
            </a:r>
            <a:r>
              <a:rPr sz="2118" b="1" spc="-26" baseline="1706" dirty="0">
                <a:latin typeface="Calibri"/>
                <a:cs typeface="Calibri"/>
              </a:rPr>
              <a:t> </a:t>
            </a:r>
            <a:r>
              <a:rPr sz="2118" b="1" spc="-12" baseline="1706" dirty="0">
                <a:latin typeface="Calibri"/>
                <a:cs typeface="Calibri"/>
              </a:rPr>
              <a:t>R</a:t>
            </a:r>
            <a:r>
              <a:rPr sz="2118" b="1" spc="-44" baseline="1706" dirty="0">
                <a:latin typeface="Calibri"/>
                <a:cs typeface="Calibri"/>
              </a:rPr>
              <a:t>T</a:t>
            </a:r>
            <a:r>
              <a:rPr sz="2118" b="1" baseline="1706" dirty="0">
                <a:latin typeface="Calibri"/>
                <a:cs typeface="Calibri"/>
              </a:rPr>
              <a:t>GS</a:t>
            </a:r>
            <a:endParaRPr sz="1412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180" y="4568190"/>
            <a:ext cx="376106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aseline="3034" dirty="0">
                <a:latin typeface="Calibri"/>
                <a:cs typeface="Calibri"/>
              </a:rPr>
              <a:t>BPR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7684" y="4640804"/>
            <a:ext cx="277031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17" baseline="3034" dirty="0">
                <a:latin typeface="Calibri"/>
                <a:cs typeface="Calibri"/>
              </a:rPr>
              <a:t>B</a:t>
            </a:r>
            <a:r>
              <a:rPr sz="2382" baseline="3034" dirty="0">
                <a:latin typeface="Calibri"/>
                <a:cs typeface="Calibri"/>
              </a:rPr>
              <a:t>A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0811" y="4820995"/>
            <a:ext cx="415976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8" baseline="3034" dirty="0">
                <a:latin typeface="Calibri"/>
                <a:cs typeface="Calibri"/>
              </a:rPr>
              <a:t>L</a:t>
            </a:r>
            <a:r>
              <a:rPr sz="2382" baseline="3034" dirty="0">
                <a:latin typeface="Calibri"/>
                <a:cs typeface="Calibri"/>
              </a:rPr>
              <a:t>KM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2315" y="4890919"/>
            <a:ext cx="277031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17" baseline="3034" dirty="0">
                <a:latin typeface="Calibri"/>
                <a:cs typeface="Calibri"/>
              </a:rPr>
              <a:t>B</a:t>
            </a:r>
            <a:r>
              <a:rPr sz="2382" baseline="3034" dirty="0">
                <a:latin typeface="Calibri"/>
                <a:cs typeface="Calibri"/>
              </a:rPr>
              <a:t>A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4162" y="5285590"/>
            <a:ext cx="286490" cy="178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1"/>
              </a:lnSpc>
              <a:spcBef>
                <a:spcPts val="67"/>
              </a:spcBef>
            </a:pP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53" spc="-4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0305" y="5323915"/>
            <a:ext cx="376106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baseline="3034" dirty="0">
                <a:latin typeface="Calibri"/>
                <a:cs typeface="Calibri"/>
              </a:rPr>
              <a:t>BPR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4498" y="5396529"/>
            <a:ext cx="511948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17" baseline="3034" dirty="0">
                <a:latin typeface="Calibri"/>
                <a:cs typeface="Calibri"/>
              </a:rPr>
              <a:t>B</a:t>
            </a:r>
            <a:r>
              <a:rPr sz="2382" baseline="3034" dirty="0">
                <a:latin typeface="Calibri"/>
                <a:cs typeface="Calibri"/>
              </a:rPr>
              <a:t>ANK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2511" y="5934411"/>
            <a:ext cx="415976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8" baseline="3034" dirty="0">
                <a:latin typeface="Calibri"/>
                <a:cs typeface="Calibri"/>
              </a:rPr>
              <a:t>L</a:t>
            </a:r>
            <a:r>
              <a:rPr sz="2382" baseline="3034" dirty="0">
                <a:latin typeface="Calibri"/>
                <a:cs typeface="Calibri"/>
              </a:rPr>
              <a:t>KM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4015" y="6007024"/>
            <a:ext cx="511948" cy="22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707"/>
              </a:lnSpc>
              <a:spcBef>
                <a:spcPts val="85"/>
              </a:spcBef>
            </a:pPr>
            <a:r>
              <a:rPr sz="2382" spc="-17" baseline="3034" dirty="0">
                <a:latin typeface="Calibri"/>
                <a:cs typeface="Calibri"/>
              </a:rPr>
              <a:t>B</a:t>
            </a:r>
            <a:r>
              <a:rPr sz="2382" baseline="3034" dirty="0">
                <a:latin typeface="Calibri"/>
                <a:cs typeface="Calibri"/>
              </a:rPr>
              <a:t>ANK</a:t>
            </a:r>
            <a:endParaRPr sz="158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897" y="4999616"/>
            <a:ext cx="1062317" cy="527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28"/>
              </a:spcBef>
            </a:pPr>
            <a:endParaRPr sz="574"/>
          </a:p>
          <a:p>
            <a:pPr marL="268956">
              <a:lnSpc>
                <a:spcPct val="101725"/>
              </a:lnSpc>
            </a:pPr>
            <a:r>
              <a:rPr sz="1235" spc="8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6628" y="4972723"/>
            <a:ext cx="911711" cy="446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5387" marR="172771" algn="ctr">
              <a:lnSpc>
                <a:spcPct val="101725"/>
              </a:lnSpc>
              <a:spcBef>
                <a:spcPts val="282"/>
              </a:spcBef>
            </a:pPr>
            <a:r>
              <a:rPr sz="1235" spc="8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3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23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35" spc="-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35" spc="-26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3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235">
              <a:latin typeface="Calibri"/>
              <a:cs typeface="Calibri"/>
            </a:endParaRPr>
          </a:p>
          <a:p>
            <a:pPr marL="100813" marR="106941" algn="ctr">
              <a:lnSpc>
                <a:spcPts val="1482"/>
              </a:lnSpc>
              <a:spcBef>
                <a:spcPts val="74"/>
              </a:spcBef>
            </a:pPr>
            <a:r>
              <a:rPr sz="1853" spc="8" baseline="195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1853" spc="-3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53" spc="-13" baseline="19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3" spc="-8" baseline="19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53" baseline="1950" dirty="0">
                <a:solidFill>
                  <a:srgbClr val="FFFFFF"/>
                </a:solidFill>
                <a:latin typeface="Calibri"/>
                <a:cs typeface="Calibri"/>
              </a:rPr>
              <a:t>KM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1882" y="403412"/>
            <a:ext cx="147918" cy="2017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  <p:sp>
        <p:nvSpPr>
          <p:cNvPr id="2" name="object 2"/>
          <p:cNvSpPr txBox="1"/>
          <p:nvPr/>
        </p:nvSpPr>
        <p:spPr>
          <a:xfrm>
            <a:off x="2061882" y="2420470"/>
            <a:ext cx="147918" cy="4034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13">
              <a:lnSpc>
                <a:spcPts val="882"/>
              </a:lnSpc>
            </a:pPr>
            <a:endParaRPr sz="882"/>
          </a:p>
        </p:txBody>
      </p:sp>
    </p:spTree>
    <p:extLst>
      <p:ext uri="{BB962C8B-B14F-4D97-AF65-F5344CB8AC3E}">
        <p14:creationId xmlns:p14="http://schemas.microsoft.com/office/powerpoint/2010/main" val="11839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1054</Words>
  <Application>Microsoft Office PowerPoint</Application>
  <PresentationFormat>Widescreen</PresentationFormat>
  <Paragraphs>381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Century Gothic</vt:lpstr>
      <vt:lpstr>Courier New</vt:lpstr>
      <vt:lpstr>Times New Roman</vt:lpstr>
      <vt:lpstr>Wingdings</vt:lpstr>
      <vt:lpstr>Office Theme</vt:lpstr>
      <vt:lpstr>LAYANAN KEUANGAN TANPA KANTOR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LAYANAN KEUANGAN TANPA KANTOR DALAM RANGKA KEUANGAN INKLUSIF</dc:title>
  <dc:creator>Microsoft Account</dc:creator>
  <cp:lastModifiedBy>Microsoft Account</cp:lastModifiedBy>
  <cp:revision>45</cp:revision>
  <dcterms:created xsi:type="dcterms:W3CDTF">2015-06-18T04:22:44Z</dcterms:created>
  <dcterms:modified xsi:type="dcterms:W3CDTF">2015-06-28T05:02:51Z</dcterms:modified>
</cp:coreProperties>
</file>