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4" r:id="rId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4CD8E7-6B46-4931-A592-F8ACCDC12197}" type="doc">
      <dgm:prSet loTypeId="urn:microsoft.com/office/officeart/2005/8/layout/vList3#1" loCatId="list" qsTypeId="urn:microsoft.com/office/officeart/2005/8/quickstyle/3d1" qsCatId="3D" csTypeId="urn:microsoft.com/office/officeart/2005/8/colors/accent0_1" csCatId="mainScheme" phldr="1"/>
      <dgm:spPr/>
    </dgm:pt>
    <dgm:pt modelId="{4EDB7AF6-952F-4B45-A47D-A756768E968A}">
      <dgm:prSet phldrT="[Text]" custT="1"/>
      <dgm:spPr/>
      <dgm:t>
        <a:bodyPr/>
        <a:lstStyle/>
        <a:p>
          <a:r>
            <a:rPr lang="en-US" sz="2400" dirty="0" smtClean="0">
              <a:latin typeface="Baskerville Old Face" pitchFamily="18" charset="0"/>
            </a:rPr>
            <a:t>Ahmad </a:t>
          </a:r>
          <a:r>
            <a:rPr lang="en-US" sz="2400" dirty="0" err="1" smtClean="0">
              <a:latin typeface="Baskerville Old Face" pitchFamily="18" charset="0"/>
            </a:rPr>
            <a:t>Subagyo</a:t>
          </a:r>
          <a:endParaRPr lang="en-US" sz="2400" dirty="0">
            <a:latin typeface="Baskerville Old Face" pitchFamily="18" charset="0"/>
          </a:endParaRPr>
        </a:p>
      </dgm:t>
    </dgm:pt>
    <dgm:pt modelId="{1E77821D-921F-4E04-98A3-AAFFD38AB88A}" type="parTrans" cxnId="{1B9DEB01-39DF-4BB5-88A9-85671D3CA219}">
      <dgm:prSet/>
      <dgm:spPr/>
      <dgm:t>
        <a:bodyPr/>
        <a:lstStyle/>
        <a:p>
          <a:endParaRPr lang="en-US">
            <a:latin typeface="Baskerville Old Face" pitchFamily="18" charset="0"/>
          </a:endParaRPr>
        </a:p>
      </dgm:t>
    </dgm:pt>
    <dgm:pt modelId="{447E4C30-6490-4253-BC96-3BDCD8474817}" type="sibTrans" cxnId="{1B9DEB01-39DF-4BB5-88A9-85671D3CA219}">
      <dgm:prSet/>
      <dgm:spPr/>
      <dgm:t>
        <a:bodyPr/>
        <a:lstStyle/>
        <a:p>
          <a:endParaRPr lang="en-US">
            <a:latin typeface="Baskerville Old Face" pitchFamily="18" charset="0"/>
          </a:endParaRPr>
        </a:p>
      </dgm:t>
    </dgm:pt>
    <dgm:pt modelId="{FC3FA147-1338-4723-9EE0-8E587D4FF68C}">
      <dgm:prSet phldrT="[Text]"/>
      <dgm:spPr/>
      <dgm:t>
        <a:bodyPr/>
        <a:lstStyle/>
        <a:p>
          <a:r>
            <a:rPr lang="en-US" dirty="0" smtClean="0">
              <a:latin typeface="Baskerville Old Face" pitchFamily="18" charset="0"/>
            </a:rPr>
            <a:t>Chairman of GICI Business School</a:t>
          </a:r>
          <a:endParaRPr lang="en-US" dirty="0">
            <a:latin typeface="Baskerville Old Face" pitchFamily="18" charset="0"/>
          </a:endParaRPr>
        </a:p>
      </dgm:t>
    </dgm:pt>
    <dgm:pt modelId="{6DC0D591-FBA7-4DAC-8EF7-BF83071B62D5}" type="parTrans" cxnId="{3AFCADDC-AAB8-4349-A315-56CEF760F5D3}">
      <dgm:prSet/>
      <dgm:spPr/>
      <dgm:t>
        <a:bodyPr/>
        <a:lstStyle/>
        <a:p>
          <a:endParaRPr lang="en-US">
            <a:latin typeface="Baskerville Old Face" pitchFamily="18" charset="0"/>
          </a:endParaRPr>
        </a:p>
      </dgm:t>
    </dgm:pt>
    <dgm:pt modelId="{8B6849F0-A0A5-493B-8923-06232553F249}" type="sibTrans" cxnId="{3AFCADDC-AAB8-4349-A315-56CEF760F5D3}">
      <dgm:prSet/>
      <dgm:spPr/>
      <dgm:t>
        <a:bodyPr/>
        <a:lstStyle/>
        <a:p>
          <a:endParaRPr lang="en-US">
            <a:latin typeface="Baskerville Old Face" pitchFamily="18" charset="0"/>
          </a:endParaRPr>
        </a:p>
      </dgm:t>
    </dgm:pt>
    <dgm:pt modelId="{FA0B33D9-5C8E-4043-94A2-8E04D19020E2}">
      <dgm:prSet phldrT="[Text]"/>
      <dgm:spPr/>
      <dgm:t>
        <a:bodyPr/>
        <a:lstStyle/>
        <a:p>
          <a:r>
            <a:rPr lang="en-US" dirty="0" smtClean="0">
              <a:latin typeface="Baskerville Old Face" pitchFamily="18" charset="0"/>
            </a:rPr>
            <a:t>Researcher of The World Bank</a:t>
          </a:r>
          <a:endParaRPr lang="en-US" dirty="0">
            <a:latin typeface="Baskerville Old Face" pitchFamily="18" charset="0"/>
          </a:endParaRPr>
        </a:p>
      </dgm:t>
    </dgm:pt>
    <dgm:pt modelId="{5C5EB38F-AE44-48F6-8572-FD6A74C2C429}" type="parTrans" cxnId="{5A8BAAF3-0553-4DF1-BA2B-7B7168E7F268}">
      <dgm:prSet/>
      <dgm:spPr/>
      <dgm:t>
        <a:bodyPr/>
        <a:lstStyle/>
        <a:p>
          <a:endParaRPr lang="en-US">
            <a:latin typeface="Baskerville Old Face" pitchFamily="18" charset="0"/>
          </a:endParaRPr>
        </a:p>
      </dgm:t>
    </dgm:pt>
    <dgm:pt modelId="{E93DF760-633D-47EF-B8DB-5D97C30D1481}" type="sibTrans" cxnId="{5A8BAAF3-0553-4DF1-BA2B-7B7168E7F268}">
      <dgm:prSet/>
      <dgm:spPr/>
      <dgm:t>
        <a:bodyPr/>
        <a:lstStyle/>
        <a:p>
          <a:endParaRPr lang="en-US">
            <a:latin typeface="Baskerville Old Face" pitchFamily="18" charset="0"/>
          </a:endParaRPr>
        </a:p>
      </dgm:t>
    </dgm:pt>
    <dgm:pt modelId="{AE1A8B45-0E80-467D-974E-A8D9F9E67ABD}">
      <dgm:prSet/>
      <dgm:spPr/>
      <dgm:t>
        <a:bodyPr/>
        <a:lstStyle/>
        <a:p>
          <a:r>
            <a:rPr lang="en-US" dirty="0" err="1" smtClean="0">
              <a:latin typeface="Baskerville Old Face" pitchFamily="18" charset="0"/>
            </a:rPr>
            <a:t>Komite</a:t>
          </a:r>
          <a:r>
            <a:rPr lang="en-US" dirty="0" smtClean="0">
              <a:latin typeface="Baskerville Old Face" pitchFamily="18" charset="0"/>
            </a:rPr>
            <a:t> </a:t>
          </a:r>
          <a:r>
            <a:rPr lang="en-US" dirty="0" err="1" smtClean="0">
              <a:latin typeface="Baskerville Old Face" pitchFamily="18" charset="0"/>
            </a:rPr>
            <a:t>Risiko</a:t>
          </a:r>
          <a:r>
            <a:rPr lang="en-US" dirty="0" smtClean="0">
              <a:latin typeface="Baskerville Old Face" pitchFamily="18" charset="0"/>
            </a:rPr>
            <a:t> </a:t>
          </a:r>
          <a:r>
            <a:rPr lang="en-US" dirty="0" err="1" smtClean="0">
              <a:latin typeface="Baskerville Old Face" pitchFamily="18" charset="0"/>
            </a:rPr>
            <a:t>PT.Pupuk</a:t>
          </a:r>
          <a:r>
            <a:rPr lang="en-US" dirty="0" smtClean="0">
              <a:latin typeface="Baskerville Old Face" pitchFamily="18" charset="0"/>
            </a:rPr>
            <a:t> </a:t>
          </a:r>
          <a:r>
            <a:rPr lang="en-US" dirty="0" err="1" smtClean="0">
              <a:latin typeface="Baskerville Old Face" pitchFamily="18" charset="0"/>
            </a:rPr>
            <a:t>Kujang</a:t>
          </a:r>
          <a:r>
            <a:rPr lang="en-US" dirty="0" smtClean="0">
              <a:latin typeface="Baskerville Old Face" pitchFamily="18" charset="0"/>
            </a:rPr>
            <a:t>, </a:t>
          </a:r>
          <a:r>
            <a:rPr lang="en-US" dirty="0" err="1" smtClean="0">
              <a:latin typeface="Baskerville Old Face" pitchFamily="18" charset="0"/>
            </a:rPr>
            <a:t>Tbk</a:t>
          </a:r>
          <a:endParaRPr lang="en-US" dirty="0">
            <a:latin typeface="Baskerville Old Face" pitchFamily="18" charset="0"/>
          </a:endParaRPr>
        </a:p>
      </dgm:t>
    </dgm:pt>
    <dgm:pt modelId="{51B03724-C630-4FA1-BC54-AC370F3F4A14}" type="parTrans" cxnId="{91F50DEA-68D6-4DE1-87A1-C8BCCF9CA005}">
      <dgm:prSet/>
      <dgm:spPr/>
      <dgm:t>
        <a:bodyPr/>
        <a:lstStyle/>
        <a:p>
          <a:endParaRPr lang="en-US">
            <a:latin typeface="Baskerville Old Face" pitchFamily="18" charset="0"/>
          </a:endParaRPr>
        </a:p>
      </dgm:t>
    </dgm:pt>
    <dgm:pt modelId="{997466B8-E46A-402C-AC8F-A6137F4E7D04}" type="sibTrans" cxnId="{91F50DEA-68D6-4DE1-87A1-C8BCCF9CA005}">
      <dgm:prSet/>
      <dgm:spPr/>
      <dgm:t>
        <a:bodyPr/>
        <a:lstStyle/>
        <a:p>
          <a:endParaRPr lang="en-US">
            <a:latin typeface="Baskerville Old Face" pitchFamily="18" charset="0"/>
          </a:endParaRPr>
        </a:p>
      </dgm:t>
    </dgm:pt>
    <dgm:pt modelId="{9AFE286A-7F5E-4A03-914F-8BDCC9FD69D7}">
      <dgm:prSet/>
      <dgm:spPr/>
      <dgm:t>
        <a:bodyPr/>
        <a:lstStyle/>
        <a:p>
          <a:r>
            <a:rPr lang="en-US" dirty="0" smtClean="0">
              <a:latin typeface="Baskerville Old Face" pitchFamily="18" charset="0"/>
            </a:rPr>
            <a:t>Books Writer</a:t>
          </a:r>
          <a:endParaRPr lang="en-US" dirty="0">
            <a:latin typeface="Baskerville Old Face" pitchFamily="18" charset="0"/>
          </a:endParaRPr>
        </a:p>
      </dgm:t>
    </dgm:pt>
    <dgm:pt modelId="{A361C827-57B5-4D96-8B11-D0F61ED83F3F}" type="parTrans" cxnId="{3F376758-D190-4BDA-BDB4-034AF4FBF559}">
      <dgm:prSet/>
      <dgm:spPr/>
      <dgm:t>
        <a:bodyPr/>
        <a:lstStyle/>
        <a:p>
          <a:endParaRPr lang="en-US">
            <a:latin typeface="Baskerville Old Face" pitchFamily="18" charset="0"/>
          </a:endParaRPr>
        </a:p>
      </dgm:t>
    </dgm:pt>
    <dgm:pt modelId="{54D16DEF-2FBF-44C1-BD25-28AC3556D685}" type="sibTrans" cxnId="{3F376758-D190-4BDA-BDB4-034AF4FBF559}">
      <dgm:prSet/>
      <dgm:spPr/>
      <dgm:t>
        <a:bodyPr/>
        <a:lstStyle/>
        <a:p>
          <a:endParaRPr lang="en-US">
            <a:latin typeface="Baskerville Old Face" pitchFamily="18" charset="0"/>
          </a:endParaRPr>
        </a:p>
      </dgm:t>
    </dgm:pt>
    <dgm:pt modelId="{7BFD56D8-4D63-4DD4-8F1A-673FF5AC6808}">
      <dgm:prSet/>
      <dgm:spPr/>
      <dgm:t>
        <a:bodyPr/>
        <a:lstStyle/>
        <a:p>
          <a:r>
            <a:rPr lang="en-US" dirty="0" smtClean="0">
              <a:latin typeface="Baskerville Old Face" pitchFamily="18" charset="0"/>
            </a:rPr>
            <a:t>Trainer</a:t>
          </a:r>
          <a:endParaRPr lang="en-US" dirty="0">
            <a:latin typeface="Baskerville Old Face" pitchFamily="18" charset="0"/>
          </a:endParaRPr>
        </a:p>
      </dgm:t>
    </dgm:pt>
    <dgm:pt modelId="{FD0A4EC0-C210-4F6F-8CAA-1FFA79D1FAE0}" type="parTrans" cxnId="{84B1F063-79F1-47DE-9035-B114D09BBF85}">
      <dgm:prSet/>
      <dgm:spPr/>
      <dgm:t>
        <a:bodyPr/>
        <a:lstStyle/>
        <a:p>
          <a:endParaRPr lang="en-US">
            <a:latin typeface="Baskerville Old Face" pitchFamily="18" charset="0"/>
          </a:endParaRPr>
        </a:p>
      </dgm:t>
    </dgm:pt>
    <dgm:pt modelId="{962C644C-E016-481F-85BB-C5E7ABC8FC12}" type="sibTrans" cxnId="{84B1F063-79F1-47DE-9035-B114D09BBF85}">
      <dgm:prSet/>
      <dgm:spPr/>
      <dgm:t>
        <a:bodyPr/>
        <a:lstStyle/>
        <a:p>
          <a:endParaRPr lang="en-US">
            <a:latin typeface="Baskerville Old Face" pitchFamily="18" charset="0"/>
          </a:endParaRPr>
        </a:p>
      </dgm:t>
    </dgm:pt>
    <dgm:pt modelId="{849DFD83-6DFF-41E6-8C15-D9BC5D9E02C7}" type="pres">
      <dgm:prSet presAssocID="{E74CD8E7-6B46-4931-A592-F8ACCDC12197}" presName="linearFlow" presStyleCnt="0">
        <dgm:presLayoutVars>
          <dgm:dir/>
          <dgm:resizeHandles val="exact"/>
        </dgm:presLayoutVars>
      </dgm:prSet>
      <dgm:spPr/>
    </dgm:pt>
    <dgm:pt modelId="{FB7F15BD-AF2C-49AB-85DF-25900D7E5F3C}" type="pres">
      <dgm:prSet presAssocID="{4EDB7AF6-952F-4B45-A47D-A756768E968A}" presName="composite" presStyleCnt="0"/>
      <dgm:spPr/>
    </dgm:pt>
    <dgm:pt modelId="{031FBC2E-3C66-4236-9D0A-526995DE6D25}" type="pres">
      <dgm:prSet presAssocID="{4EDB7AF6-952F-4B45-A47D-A756768E968A}" presName="imgShp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A106FC2-C201-42B9-91C0-35E3A1718E65}" type="pres">
      <dgm:prSet presAssocID="{4EDB7AF6-952F-4B45-A47D-A756768E968A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A56BAD-4305-417E-AF86-1601A0BC1D09}" type="pres">
      <dgm:prSet presAssocID="{447E4C30-6490-4253-BC96-3BDCD8474817}" presName="spacing" presStyleCnt="0"/>
      <dgm:spPr/>
    </dgm:pt>
    <dgm:pt modelId="{028D9E51-83AC-4C9E-BD2C-9E22D742D584}" type="pres">
      <dgm:prSet presAssocID="{FC3FA147-1338-4723-9EE0-8E587D4FF68C}" presName="composite" presStyleCnt="0"/>
      <dgm:spPr/>
    </dgm:pt>
    <dgm:pt modelId="{FEC87E49-A59F-4326-AEF9-4B2E87B3995E}" type="pres">
      <dgm:prSet presAssocID="{FC3FA147-1338-4723-9EE0-8E587D4FF68C}" presName="imgShp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8551EE2-B06B-4D45-ABDE-F6DBD1A7561B}" type="pres">
      <dgm:prSet presAssocID="{FC3FA147-1338-4723-9EE0-8E587D4FF68C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9F7FE-F212-4CD2-961E-E9DE6ABA7F9A}" type="pres">
      <dgm:prSet presAssocID="{8B6849F0-A0A5-493B-8923-06232553F249}" presName="spacing" presStyleCnt="0"/>
      <dgm:spPr/>
    </dgm:pt>
    <dgm:pt modelId="{D76E7D71-9BE4-4D75-8C46-E4054C460BAE}" type="pres">
      <dgm:prSet presAssocID="{FA0B33D9-5C8E-4043-94A2-8E04D19020E2}" presName="composite" presStyleCnt="0"/>
      <dgm:spPr/>
    </dgm:pt>
    <dgm:pt modelId="{114BDD16-09EA-4BE2-B943-1EAF1117E7A3}" type="pres">
      <dgm:prSet presAssocID="{FA0B33D9-5C8E-4043-94A2-8E04D19020E2}" presName="imgShp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9954138-48AD-4F13-998E-7076C59644C8}" type="pres">
      <dgm:prSet presAssocID="{FA0B33D9-5C8E-4043-94A2-8E04D19020E2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55054-89C0-458F-BB8F-320299948F8B}" type="pres">
      <dgm:prSet presAssocID="{E93DF760-633D-47EF-B8DB-5D97C30D1481}" presName="spacing" presStyleCnt="0"/>
      <dgm:spPr/>
    </dgm:pt>
    <dgm:pt modelId="{782F9060-CB2E-47CD-8822-DF459D3031EC}" type="pres">
      <dgm:prSet presAssocID="{AE1A8B45-0E80-467D-974E-A8D9F9E67ABD}" presName="composite" presStyleCnt="0"/>
      <dgm:spPr/>
    </dgm:pt>
    <dgm:pt modelId="{54EC6083-7BF2-4D7F-B30E-A3CFB9B22B14}" type="pres">
      <dgm:prSet presAssocID="{AE1A8B45-0E80-467D-974E-A8D9F9E67ABD}" presName="imgShp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7D54284-9AD9-4D49-AF94-97DAAB240838}" type="pres">
      <dgm:prSet presAssocID="{AE1A8B45-0E80-467D-974E-A8D9F9E67ABD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4A7D1-0DB5-4998-9037-4A710FC953AE}" type="pres">
      <dgm:prSet presAssocID="{997466B8-E46A-402C-AC8F-A6137F4E7D04}" presName="spacing" presStyleCnt="0"/>
      <dgm:spPr/>
    </dgm:pt>
    <dgm:pt modelId="{74DDE57B-2E67-4010-B4EE-617DC176F215}" type="pres">
      <dgm:prSet presAssocID="{9AFE286A-7F5E-4A03-914F-8BDCC9FD69D7}" presName="composite" presStyleCnt="0"/>
      <dgm:spPr/>
    </dgm:pt>
    <dgm:pt modelId="{4F058E4B-AC30-451F-9DF2-6DE6881FEE7A}" type="pres">
      <dgm:prSet presAssocID="{9AFE286A-7F5E-4A03-914F-8BDCC9FD69D7}" presName="imgShp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63C43EF5-9EB3-4ECE-B6EC-B65AC2895507}" type="pres">
      <dgm:prSet presAssocID="{9AFE286A-7F5E-4A03-914F-8BDCC9FD69D7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7B4BD2-AFC4-4DAB-888D-7982555DE390}" type="pres">
      <dgm:prSet presAssocID="{54D16DEF-2FBF-44C1-BD25-28AC3556D685}" presName="spacing" presStyleCnt="0"/>
      <dgm:spPr/>
    </dgm:pt>
    <dgm:pt modelId="{015BEC4D-1DB5-4CA8-AD22-D2F0567CFDE4}" type="pres">
      <dgm:prSet presAssocID="{7BFD56D8-4D63-4DD4-8F1A-673FF5AC6808}" presName="composite" presStyleCnt="0"/>
      <dgm:spPr/>
    </dgm:pt>
    <dgm:pt modelId="{F4CBDB1E-D2E2-490C-A161-E6D8351B7C51}" type="pres">
      <dgm:prSet presAssocID="{7BFD56D8-4D63-4DD4-8F1A-673FF5AC6808}" presName="imgShp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81FB2E73-D666-4B21-A490-4DFF20535891}" type="pres">
      <dgm:prSet presAssocID="{7BFD56D8-4D63-4DD4-8F1A-673FF5AC6808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9DEB01-39DF-4BB5-88A9-85671D3CA219}" srcId="{E74CD8E7-6B46-4931-A592-F8ACCDC12197}" destId="{4EDB7AF6-952F-4B45-A47D-A756768E968A}" srcOrd="0" destOrd="0" parTransId="{1E77821D-921F-4E04-98A3-AAFFD38AB88A}" sibTransId="{447E4C30-6490-4253-BC96-3BDCD8474817}"/>
    <dgm:cxn modelId="{84B1F063-79F1-47DE-9035-B114D09BBF85}" srcId="{E74CD8E7-6B46-4931-A592-F8ACCDC12197}" destId="{7BFD56D8-4D63-4DD4-8F1A-673FF5AC6808}" srcOrd="5" destOrd="0" parTransId="{FD0A4EC0-C210-4F6F-8CAA-1FFA79D1FAE0}" sibTransId="{962C644C-E016-481F-85BB-C5E7ABC8FC12}"/>
    <dgm:cxn modelId="{FBC45BCC-0F02-4003-A6DC-EBC07B3BC8D2}" type="presOf" srcId="{7BFD56D8-4D63-4DD4-8F1A-673FF5AC6808}" destId="{81FB2E73-D666-4B21-A490-4DFF20535891}" srcOrd="0" destOrd="0" presId="urn:microsoft.com/office/officeart/2005/8/layout/vList3#1"/>
    <dgm:cxn modelId="{3F376758-D190-4BDA-BDB4-034AF4FBF559}" srcId="{E74CD8E7-6B46-4931-A592-F8ACCDC12197}" destId="{9AFE286A-7F5E-4A03-914F-8BDCC9FD69D7}" srcOrd="4" destOrd="0" parTransId="{A361C827-57B5-4D96-8B11-D0F61ED83F3F}" sibTransId="{54D16DEF-2FBF-44C1-BD25-28AC3556D685}"/>
    <dgm:cxn modelId="{59672661-C3FF-43DE-9259-AB13245A1777}" type="presOf" srcId="{E74CD8E7-6B46-4931-A592-F8ACCDC12197}" destId="{849DFD83-6DFF-41E6-8C15-D9BC5D9E02C7}" srcOrd="0" destOrd="0" presId="urn:microsoft.com/office/officeart/2005/8/layout/vList3#1"/>
    <dgm:cxn modelId="{F5BFF163-33FB-4209-910E-204920FFA64E}" type="presOf" srcId="{FA0B33D9-5C8E-4043-94A2-8E04D19020E2}" destId="{E9954138-48AD-4F13-998E-7076C59644C8}" srcOrd="0" destOrd="0" presId="urn:microsoft.com/office/officeart/2005/8/layout/vList3#1"/>
    <dgm:cxn modelId="{40F8C640-FCD2-48EA-8FA2-ECDA5E477B10}" type="presOf" srcId="{FC3FA147-1338-4723-9EE0-8E587D4FF68C}" destId="{48551EE2-B06B-4D45-ABDE-F6DBD1A7561B}" srcOrd="0" destOrd="0" presId="urn:microsoft.com/office/officeart/2005/8/layout/vList3#1"/>
    <dgm:cxn modelId="{26E084A4-7556-4B12-9C43-C155BA1C93E0}" type="presOf" srcId="{AE1A8B45-0E80-467D-974E-A8D9F9E67ABD}" destId="{E7D54284-9AD9-4D49-AF94-97DAAB240838}" srcOrd="0" destOrd="0" presId="urn:microsoft.com/office/officeart/2005/8/layout/vList3#1"/>
    <dgm:cxn modelId="{5A8BAAF3-0553-4DF1-BA2B-7B7168E7F268}" srcId="{E74CD8E7-6B46-4931-A592-F8ACCDC12197}" destId="{FA0B33D9-5C8E-4043-94A2-8E04D19020E2}" srcOrd="2" destOrd="0" parTransId="{5C5EB38F-AE44-48F6-8572-FD6A74C2C429}" sibTransId="{E93DF760-633D-47EF-B8DB-5D97C30D1481}"/>
    <dgm:cxn modelId="{CACABEE2-B4A8-472C-B2AB-76491FF9E9AC}" type="presOf" srcId="{9AFE286A-7F5E-4A03-914F-8BDCC9FD69D7}" destId="{63C43EF5-9EB3-4ECE-B6EC-B65AC2895507}" srcOrd="0" destOrd="0" presId="urn:microsoft.com/office/officeart/2005/8/layout/vList3#1"/>
    <dgm:cxn modelId="{83766F2C-72DD-429D-8D06-4E2733C4817F}" type="presOf" srcId="{4EDB7AF6-952F-4B45-A47D-A756768E968A}" destId="{4A106FC2-C201-42B9-91C0-35E3A1718E65}" srcOrd="0" destOrd="0" presId="urn:microsoft.com/office/officeart/2005/8/layout/vList3#1"/>
    <dgm:cxn modelId="{3AFCADDC-AAB8-4349-A315-56CEF760F5D3}" srcId="{E74CD8E7-6B46-4931-A592-F8ACCDC12197}" destId="{FC3FA147-1338-4723-9EE0-8E587D4FF68C}" srcOrd="1" destOrd="0" parTransId="{6DC0D591-FBA7-4DAC-8EF7-BF83071B62D5}" sibTransId="{8B6849F0-A0A5-493B-8923-06232553F249}"/>
    <dgm:cxn modelId="{91F50DEA-68D6-4DE1-87A1-C8BCCF9CA005}" srcId="{E74CD8E7-6B46-4931-A592-F8ACCDC12197}" destId="{AE1A8B45-0E80-467D-974E-A8D9F9E67ABD}" srcOrd="3" destOrd="0" parTransId="{51B03724-C630-4FA1-BC54-AC370F3F4A14}" sibTransId="{997466B8-E46A-402C-AC8F-A6137F4E7D04}"/>
    <dgm:cxn modelId="{7E7D85AE-2B4E-4A46-B840-60F9A5D85953}" type="presParOf" srcId="{849DFD83-6DFF-41E6-8C15-D9BC5D9E02C7}" destId="{FB7F15BD-AF2C-49AB-85DF-25900D7E5F3C}" srcOrd="0" destOrd="0" presId="urn:microsoft.com/office/officeart/2005/8/layout/vList3#1"/>
    <dgm:cxn modelId="{0BE74AAE-CBE6-4A17-B870-D86F373AF7F1}" type="presParOf" srcId="{FB7F15BD-AF2C-49AB-85DF-25900D7E5F3C}" destId="{031FBC2E-3C66-4236-9D0A-526995DE6D25}" srcOrd="0" destOrd="0" presId="urn:microsoft.com/office/officeart/2005/8/layout/vList3#1"/>
    <dgm:cxn modelId="{92DF65E8-EAD1-4EF0-BBFE-C4D9A37C37E4}" type="presParOf" srcId="{FB7F15BD-AF2C-49AB-85DF-25900D7E5F3C}" destId="{4A106FC2-C201-42B9-91C0-35E3A1718E65}" srcOrd="1" destOrd="0" presId="urn:microsoft.com/office/officeart/2005/8/layout/vList3#1"/>
    <dgm:cxn modelId="{8E66368A-409C-4C67-AE71-7B0204204E64}" type="presParOf" srcId="{849DFD83-6DFF-41E6-8C15-D9BC5D9E02C7}" destId="{20A56BAD-4305-417E-AF86-1601A0BC1D09}" srcOrd="1" destOrd="0" presId="urn:microsoft.com/office/officeart/2005/8/layout/vList3#1"/>
    <dgm:cxn modelId="{26449BFE-0269-4003-A775-424A47B1D8BC}" type="presParOf" srcId="{849DFD83-6DFF-41E6-8C15-D9BC5D9E02C7}" destId="{028D9E51-83AC-4C9E-BD2C-9E22D742D584}" srcOrd="2" destOrd="0" presId="urn:microsoft.com/office/officeart/2005/8/layout/vList3#1"/>
    <dgm:cxn modelId="{99AE36E1-93A8-43BC-87ED-F2A1F3D1B4A0}" type="presParOf" srcId="{028D9E51-83AC-4C9E-BD2C-9E22D742D584}" destId="{FEC87E49-A59F-4326-AEF9-4B2E87B3995E}" srcOrd="0" destOrd="0" presId="urn:microsoft.com/office/officeart/2005/8/layout/vList3#1"/>
    <dgm:cxn modelId="{B578E161-BE93-4F1E-8E38-372AF5576E8A}" type="presParOf" srcId="{028D9E51-83AC-4C9E-BD2C-9E22D742D584}" destId="{48551EE2-B06B-4D45-ABDE-F6DBD1A7561B}" srcOrd="1" destOrd="0" presId="urn:microsoft.com/office/officeart/2005/8/layout/vList3#1"/>
    <dgm:cxn modelId="{7567B841-E85A-4FA5-A1F1-32463033C28B}" type="presParOf" srcId="{849DFD83-6DFF-41E6-8C15-D9BC5D9E02C7}" destId="{2419F7FE-F212-4CD2-961E-E9DE6ABA7F9A}" srcOrd="3" destOrd="0" presId="urn:microsoft.com/office/officeart/2005/8/layout/vList3#1"/>
    <dgm:cxn modelId="{F0542871-0931-4952-B996-4F9C8DDB8C94}" type="presParOf" srcId="{849DFD83-6DFF-41E6-8C15-D9BC5D9E02C7}" destId="{D76E7D71-9BE4-4D75-8C46-E4054C460BAE}" srcOrd="4" destOrd="0" presId="urn:microsoft.com/office/officeart/2005/8/layout/vList3#1"/>
    <dgm:cxn modelId="{4EAC2D55-58C0-4491-8E66-63B599A22735}" type="presParOf" srcId="{D76E7D71-9BE4-4D75-8C46-E4054C460BAE}" destId="{114BDD16-09EA-4BE2-B943-1EAF1117E7A3}" srcOrd="0" destOrd="0" presId="urn:microsoft.com/office/officeart/2005/8/layout/vList3#1"/>
    <dgm:cxn modelId="{8AEE752C-C241-4F6D-8E2C-A47958902FC8}" type="presParOf" srcId="{D76E7D71-9BE4-4D75-8C46-E4054C460BAE}" destId="{E9954138-48AD-4F13-998E-7076C59644C8}" srcOrd="1" destOrd="0" presId="urn:microsoft.com/office/officeart/2005/8/layout/vList3#1"/>
    <dgm:cxn modelId="{ACA46CB8-C233-4A11-8601-751132CD53FC}" type="presParOf" srcId="{849DFD83-6DFF-41E6-8C15-D9BC5D9E02C7}" destId="{07155054-89C0-458F-BB8F-320299948F8B}" srcOrd="5" destOrd="0" presId="urn:microsoft.com/office/officeart/2005/8/layout/vList3#1"/>
    <dgm:cxn modelId="{21ED76D6-C14E-4020-9D56-F0E72D61E321}" type="presParOf" srcId="{849DFD83-6DFF-41E6-8C15-D9BC5D9E02C7}" destId="{782F9060-CB2E-47CD-8822-DF459D3031EC}" srcOrd="6" destOrd="0" presId="urn:microsoft.com/office/officeart/2005/8/layout/vList3#1"/>
    <dgm:cxn modelId="{2000E66A-980D-42B5-85AB-41B08509D589}" type="presParOf" srcId="{782F9060-CB2E-47CD-8822-DF459D3031EC}" destId="{54EC6083-7BF2-4D7F-B30E-A3CFB9B22B14}" srcOrd="0" destOrd="0" presId="urn:microsoft.com/office/officeart/2005/8/layout/vList3#1"/>
    <dgm:cxn modelId="{D618528F-C913-44F9-9137-98730F76DEB1}" type="presParOf" srcId="{782F9060-CB2E-47CD-8822-DF459D3031EC}" destId="{E7D54284-9AD9-4D49-AF94-97DAAB240838}" srcOrd="1" destOrd="0" presId="urn:microsoft.com/office/officeart/2005/8/layout/vList3#1"/>
    <dgm:cxn modelId="{CB6CD23F-CEE8-43DC-BFB3-122B2A136F1B}" type="presParOf" srcId="{849DFD83-6DFF-41E6-8C15-D9BC5D9E02C7}" destId="{5894A7D1-0DB5-4998-9037-4A710FC953AE}" srcOrd="7" destOrd="0" presId="urn:microsoft.com/office/officeart/2005/8/layout/vList3#1"/>
    <dgm:cxn modelId="{6325A66D-003A-49A8-910A-16DF277B7B93}" type="presParOf" srcId="{849DFD83-6DFF-41E6-8C15-D9BC5D9E02C7}" destId="{74DDE57B-2E67-4010-B4EE-617DC176F215}" srcOrd="8" destOrd="0" presId="urn:microsoft.com/office/officeart/2005/8/layout/vList3#1"/>
    <dgm:cxn modelId="{F5971E0F-57F3-49D4-A879-781846746BFE}" type="presParOf" srcId="{74DDE57B-2E67-4010-B4EE-617DC176F215}" destId="{4F058E4B-AC30-451F-9DF2-6DE6881FEE7A}" srcOrd="0" destOrd="0" presId="urn:microsoft.com/office/officeart/2005/8/layout/vList3#1"/>
    <dgm:cxn modelId="{1D23FCDE-91B9-4A4E-AB79-157EE55B1ABC}" type="presParOf" srcId="{74DDE57B-2E67-4010-B4EE-617DC176F215}" destId="{63C43EF5-9EB3-4ECE-B6EC-B65AC2895507}" srcOrd="1" destOrd="0" presId="urn:microsoft.com/office/officeart/2005/8/layout/vList3#1"/>
    <dgm:cxn modelId="{0A64830F-7AB4-4C82-AF9C-5667CD413B07}" type="presParOf" srcId="{849DFD83-6DFF-41E6-8C15-D9BC5D9E02C7}" destId="{4A7B4BD2-AFC4-4DAB-888D-7982555DE390}" srcOrd="9" destOrd="0" presId="urn:microsoft.com/office/officeart/2005/8/layout/vList3#1"/>
    <dgm:cxn modelId="{9F5B5FC0-B129-4425-9836-E41879E5608E}" type="presParOf" srcId="{849DFD83-6DFF-41E6-8C15-D9BC5D9E02C7}" destId="{015BEC4D-1DB5-4CA8-AD22-D2F0567CFDE4}" srcOrd="10" destOrd="0" presId="urn:microsoft.com/office/officeart/2005/8/layout/vList3#1"/>
    <dgm:cxn modelId="{B76A8376-50EA-48D8-B7CF-B89F2E895DE2}" type="presParOf" srcId="{015BEC4D-1DB5-4CA8-AD22-D2F0567CFDE4}" destId="{F4CBDB1E-D2E2-490C-A161-E6D8351B7C51}" srcOrd="0" destOrd="0" presId="urn:microsoft.com/office/officeart/2005/8/layout/vList3#1"/>
    <dgm:cxn modelId="{F3C9A019-A166-440F-904F-CFCFDC39A2F2}" type="presParOf" srcId="{015BEC4D-1DB5-4CA8-AD22-D2F0567CFDE4}" destId="{81FB2E73-D666-4B21-A490-4DFF20535891}" srcOrd="1" destOrd="0" presId="urn:microsoft.com/office/officeart/2005/8/layout/vList3#1"/>
  </dgm:cxnLst>
  <dgm:bg>
    <a:blipFill>
      <a:blip xmlns:r="http://schemas.openxmlformats.org/officeDocument/2006/relationships" r:embed="rId7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06FC2-C201-42B9-91C0-35E3A1718E65}">
      <dsp:nvSpPr>
        <dsp:cNvPr id="0" name=""/>
        <dsp:cNvSpPr/>
      </dsp:nvSpPr>
      <dsp:spPr>
        <a:xfrm rot="10800000">
          <a:off x="1645756" y="1113"/>
          <a:ext cx="5878068" cy="66076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37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Baskerville Old Face" pitchFamily="18" charset="0"/>
            </a:rPr>
            <a:t>Ahmad </a:t>
          </a:r>
          <a:r>
            <a:rPr lang="en-US" sz="2400" kern="1200" dirty="0" err="1" smtClean="0">
              <a:latin typeface="Baskerville Old Face" pitchFamily="18" charset="0"/>
            </a:rPr>
            <a:t>Subagyo</a:t>
          </a:r>
          <a:endParaRPr lang="en-US" sz="2400" kern="1200" dirty="0">
            <a:latin typeface="Baskerville Old Face" pitchFamily="18" charset="0"/>
          </a:endParaRPr>
        </a:p>
      </dsp:txBody>
      <dsp:txXfrm rot="10800000">
        <a:off x="1810946" y="1113"/>
        <a:ext cx="5712878" cy="660760"/>
      </dsp:txXfrm>
    </dsp:sp>
    <dsp:sp modelId="{031FBC2E-3C66-4236-9D0A-526995DE6D25}">
      <dsp:nvSpPr>
        <dsp:cNvPr id="0" name=""/>
        <dsp:cNvSpPr/>
      </dsp:nvSpPr>
      <dsp:spPr>
        <a:xfrm>
          <a:off x="1315375" y="1113"/>
          <a:ext cx="660760" cy="66076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8551EE2-B06B-4D45-ABDE-F6DBD1A7561B}">
      <dsp:nvSpPr>
        <dsp:cNvPr id="0" name=""/>
        <dsp:cNvSpPr/>
      </dsp:nvSpPr>
      <dsp:spPr>
        <a:xfrm rot="10800000">
          <a:off x="1645756" y="859116"/>
          <a:ext cx="5878068" cy="66076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377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Baskerville Old Face" pitchFamily="18" charset="0"/>
            </a:rPr>
            <a:t>Chairman of GICI Business School</a:t>
          </a:r>
          <a:endParaRPr lang="en-US" sz="2600" kern="1200" dirty="0">
            <a:latin typeface="Baskerville Old Face" pitchFamily="18" charset="0"/>
          </a:endParaRPr>
        </a:p>
      </dsp:txBody>
      <dsp:txXfrm rot="10800000">
        <a:off x="1810946" y="859116"/>
        <a:ext cx="5712878" cy="660760"/>
      </dsp:txXfrm>
    </dsp:sp>
    <dsp:sp modelId="{FEC87E49-A59F-4326-AEF9-4B2E87B3995E}">
      <dsp:nvSpPr>
        <dsp:cNvPr id="0" name=""/>
        <dsp:cNvSpPr/>
      </dsp:nvSpPr>
      <dsp:spPr>
        <a:xfrm>
          <a:off x="1315375" y="859116"/>
          <a:ext cx="660760" cy="66076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9954138-48AD-4F13-998E-7076C59644C8}">
      <dsp:nvSpPr>
        <dsp:cNvPr id="0" name=""/>
        <dsp:cNvSpPr/>
      </dsp:nvSpPr>
      <dsp:spPr>
        <a:xfrm rot="10800000">
          <a:off x="1645756" y="1717118"/>
          <a:ext cx="5878068" cy="66076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377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Baskerville Old Face" pitchFamily="18" charset="0"/>
            </a:rPr>
            <a:t>Researcher of The World Bank</a:t>
          </a:r>
          <a:endParaRPr lang="en-US" sz="2600" kern="1200" dirty="0">
            <a:latin typeface="Baskerville Old Face" pitchFamily="18" charset="0"/>
          </a:endParaRPr>
        </a:p>
      </dsp:txBody>
      <dsp:txXfrm rot="10800000">
        <a:off x="1810946" y="1717118"/>
        <a:ext cx="5712878" cy="660760"/>
      </dsp:txXfrm>
    </dsp:sp>
    <dsp:sp modelId="{114BDD16-09EA-4BE2-B943-1EAF1117E7A3}">
      <dsp:nvSpPr>
        <dsp:cNvPr id="0" name=""/>
        <dsp:cNvSpPr/>
      </dsp:nvSpPr>
      <dsp:spPr>
        <a:xfrm>
          <a:off x="1315375" y="1717118"/>
          <a:ext cx="660760" cy="66076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7D54284-9AD9-4D49-AF94-97DAAB240838}">
      <dsp:nvSpPr>
        <dsp:cNvPr id="0" name=""/>
        <dsp:cNvSpPr/>
      </dsp:nvSpPr>
      <dsp:spPr>
        <a:xfrm rot="10800000">
          <a:off x="1645756" y="2575120"/>
          <a:ext cx="5878068" cy="66076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377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Baskerville Old Face" pitchFamily="18" charset="0"/>
            </a:rPr>
            <a:t>Komite</a:t>
          </a:r>
          <a:r>
            <a:rPr lang="en-US" sz="2600" kern="1200" dirty="0" smtClean="0">
              <a:latin typeface="Baskerville Old Face" pitchFamily="18" charset="0"/>
            </a:rPr>
            <a:t> </a:t>
          </a:r>
          <a:r>
            <a:rPr lang="en-US" sz="2600" kern="1200" dirty="0" err="1" smtClean="0">
              <a:latin typeface="Baskerville Old Face" pitchFamily="18" charset="0"/>
            </a:rPr>
            <a:t>Risiko</a:t>
          </a:r>
          <a:r>
            <a:rPr lang="en-US" sz="2600" kern="1200" dirty="0" smtClean="0">
              <a:latin typeface="Baskerville Old Face" pitchFamily="18" charset="0"/>
            </a:rPr>
            <a:t> </a:t>
          </a:r>
          <a:r>
            <a:rPr lang="en-US" sz="2600" kern="1200" dirty="0" err="1" smtClean="0">
              <a:latin typeface="Baskerville Old Face" pitchFamily="18" charset="0"/>
            </a:rPr>
            <a:t>PT.Pupuk</a:t>
          </a:r>
          <a:r>
            <a:rPr lang="en-US" sz="2600" kern="1200" dirty="0" smtClean="0">
              <a:latin typeface="Baskerville Old Face" pitchFamily="18" charset="0"/>
            </a:rPr>
            <a:t> </a:t>
          </a:r>
          <a:r>
            <a:rPr lang="en-US" sz="2600" kern="1200" dirty="0" err="1" smtClean="0">
              <a:latin typeface="Baskerville Old Face" pitchFamily="18" charset="0"/>
            </a:rPr>
            <a:t>Kujang</a:t>
          </a:r>
          <a:r>
            <a:rPr lang="en-US" sz="2600" kern="1200" dirty="0" smtClean="0">
              <a:latin typeface="Baskerville Old Face" pitchFamily="18" charset="0"/>
            </a:rPr>
            <a:t>, </a:t>
          </a:r>
          <a:r>
            <a:rPr lang="en-US" sz="2600" kern="1200" dirty="0" err="1" smtClean="0">
              <a:latin typeface="Baskerville Old Face" pitchFamily="18" charset="0"/>
            </a:rPr>
            <a:t>Tbk</a:t>
          </a:r>
          <a:endParaRPr lang="en-US" sz="2600" kern="1200" dirty="0">
            <a:latin typeface="Baskerville Old Face" pitchFamily="18" charset="0"/>
          </a:endParaRPr>
        </a:p>
      </dsp:txBody>
      <dsp:txXfrm rot="10800000">
        <a:off x="1810946" y="2575120"/>
        <a:ext cx="5712878" cy="660760"/>
      </dsp:txXfrm>
    </dsp:sp>
    <dsp:sp modelId="{54EC6083-7BF2-4D7F-B30E-A3CFB9B22B14}">
      <dsp:nvSpPr>
        <dsp:cNvPr id="0" name=""/>
        <dsp:cNvSpPr/>
      </dsp:nvSpPr>
      <dsp:spPr>
        <a:xfrm>
          <a:off x="1315375" y="2575120"/>
          <a:ext cx="660760" cy="66076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3C43EF5-9EB3-4ECE-B6EC-B65AC2895507}">
      <dsp:nvSpPr>
        <dsp:cNvPr id="0" name=""/>
        <dsp:cNvSpPr/>
      </dsp:nvSpPr>
      <dsp:spPr>
        <a:xfrm rot="10800000">
          <a:off x="1645756" y="3433123"/>
          <a:ext cx="5878068" cy="66076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377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Baskerville Old Face" pitchFamily="18" charset="0"/>
            </a:rPr>
            <a:t>Books Writer</a:t>
          </a:r>
          <a:endParaRPr lang="en-US" sz="2600" kern="1200" dirty="0">
            <a:latin typeface="Baskerville Old Face" pitchFamily="18" charset="0"/>
          </a:endParaRPr>
        </a:p>
      </dsp:txBody>
      <dsp:txXfrm rot="10800000">
        <a:off x="1810946" y="3433123"/>
        <a:ext cx="5712878" cy="660760"/>
      </dsp:txXfrm>
    </dsp:sp>
    <dsp:sp modelId="{4F058E4B-AC30-451F-9DF2-6DE6881FEE7A}">
      <dsp:nvSpPr>
        <dsp:cNvPr id="0" name=""/>
        <dsp:cNvSpPr/>
      </dsp:nvSpPr>
      <dsp:spPr>
        <a:xfrm>
          <a:off x="1315375" y="3433123"/>
          <a:ext cx="660760" cy="66076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1FB2E73-D666-4B21-A490-4DFF20535891}">
      <dsp:nvSpPr>
        <dsp:cNvPr id="0" name=""/>
        <dsp:cNvSpPr/>
      </dsp:nvSpPr>
      <dsp:spPr>
        <a:xfrm rot="10800000">
          <a:off x="1645756" y="4291125"/>
          <a:ext cx="5878068" cy="66076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377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Baskerville Old Face" pitchFamily="18" charset="0"/>
            </a:rPr>
            <a:t>Trainer</a:t>
          </a:r>
          <a:endParaRPr lang="en-US" sz="2600" kern="1200" dirty="0">
            <a:latin typeface="Baskerville Old Face" pitchFamily="18" charset="0"/>
          </a:endParaRPr>
        </a:p>
      </dsp:txBody>
      <dsp:txXfrm rot="10800000">
        <a:off x="1810946" y="4291125"/>
        <a:ext cx="5712878" cy="660760"/>
      </dsp:txXfrm>
    </dsp:sp>
    <dsp:sp modelId="{F4CBDB1E-D2E2-490C-A161-E6D8351B7C51}">
      <dsp:nvSpPr>
        <dsp:cNvPr id="0" name=""/>
        <dsp:cNvSpPr/>
      </dsp:nvSpPr>
      <dsp:spPr>
        <a:xfrm>
          <a:off x="1315375" y="4291125"/>
          <a:ext cx="660760" cy="660760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30EB9-1401-497B-95E4-0896D658B788}" type="datetimeFigureOut">
              <a:rPr lang="id-ID" smtClean="0"/>
              <a:t>28/06/2015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E64CD-DB98-44F1-8C95-0D40FE30480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20311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7620D-DC97-432B-8DD8-567E1DD6954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95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DB94-64C5-4C39-AD09-305F49E83DE7}" type="datetimeFigureOut">
              <a:rPr lang="id-ID" smtClean="0"/>
              <a:t>28/06/2015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246C-4318-4695-BBB7-C0E197444D0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180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DB94-64C5-4C39-AD09-305F49E83DE7}" type="datetimeFigureOut">
              <a:rPr lang="id-ID" smtClean="0"/>
              <a:t>28/06/2015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246C-4318-4695-BBB7-C0E197444D0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209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DB94-64C5-4C39-AD09-305F49E83DE7}" type="datetimeFigureOut">
              <a:rPr lang="id-ID" smtClean="0"/>
              <a:t>28/06/2015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246C-4318-4695-BBB7-C0E197444D0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413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DB94-64C5-4C39-AD09-305F49E83DE7}" type="datetimeFigureOut">
              <a:rPr lang="id-ID" smtClean="0"/>
              <a:t>28/06/2015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246C-4318-4695-BBB7-C0E197444D0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9506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DB94-64C5-4C39-AD09-305F49E83DE7}" type="datetimeFigureOut">
              <a:rPr lang="id-ID" smtClean="0"/>
              <a:t>28/06/2015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246C-4318-4695-BBB7-C0E197444D0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614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DB94-64C5-4C39-AD09-305F49E83DE7}" type="datetimeFigureOut">
              <a:rPr lang="id-ID" smtClean="0"/>
              <a:t>28/06/2015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246C-4318-4695-BBB7-C0E197444D0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955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DB94-64C5-4C39-AD09-305F49E83DE7}" type="datetimeFigureOut">
              <a:rPr lang="id-ID" smtClean="0"/>
              <a:t>28/06/2015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246C-4318-4695-BBB7-C0E197444D0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00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DB94-64C5-4C39-AD09-305F49E83DE7}" type="datetimeFigureOut">
              <a:rPr lang="id-ID" smtClean="0"/>
              <a:t>28/06/2015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246C-4318-4695-BBB7-C0E197444D0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3794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DB94-64C5-4C39-AD09-305F49E83DE7}" type="datetimeFigureOut">
              <a:rPr lang="id-ID" smtClean="0"/>
              <a:t>28/06/2015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246C-4318-4695-BBB7-C0E197444D0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723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DB94-64C5-4C39-AD09-305F49E83DE7}" type="datetimeFigureOut">
              <a:rPr lang="id-ID" smtClean="0"/>
              <a:t>28/06/2015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246C-4318-4695-BBB7-C0E197444D0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124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DB94-64C5-4C39-AD09-305F49E83DE7}" type="datetimeFigureOut">
              <a:rPr lang="id-ID" smtClean="0"/>
              <a:t>28/06/2015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246C-4318-4695-BBB7-C0E197444D0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851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9DB94-64C5-4C39-AD09-305F49E83DE7}" type="datetimeFigureOut">
              <a:rPr lang="id-ID" smtClean="0"/>
              <a:t>28/06/2015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2246C-4318-4695-BBB7-C0E197444D0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661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2341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1784" y="2130426"/>
            <a:ext cx="6264696" cy="1470025"/>
          </a:xfrm>
        </p:spPr>
        <p:txBody>
          <a:bodyPr>
            <a:noAutofit/>
          </a:bodyPr>
          <a:lstStyle/>
          <a:p>
            <a:r>
              <a:rPr lang="id-ID" dirty="0" smtClean="0">
                <a:latin typeface="AR JULIAN" panose="02000000000000000000" pitchFamily="2" charset="0"/>
              </a:rPr>
              <a:t>TOWARD </a:t>
            </a:r>
            <a:br>
              <a:rPr lang="id-ID" dirty="0" smtClean="0">
                <a:latin typeface="AR JULIAN" panose="02000000000000000000" pitchFamily="2" charset="0"/>
              </a:rPr>
            </a:br>
            <a:r>
              <a:rPr lang="id-ID" dirty="0" smtClean="0">
                <a:latin typeface="AR JULIAN" panose="02000000000000000000" pitchFamily="2" charset="0"/>
              </a:rPr>
              <a:t>BRANCHLESS BANKING</a:t>
            </a:r>
            <a:endParaRPr lang="id-ID" dirty="0">
              <a:latin typeface="AR JULI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5880" y="4238246"/>
            <a:ext cx="4136504" cy="1752600"/>
          </a:xfrm>
        </p:spPr>
        <p:txBody>
          <a:bodyPr>
            <a:normAutofit/>
          </a:bodyPr>
          <a:lstStyle/>
          <a:p>
            <a:r>
              <a:rPr lang="id-ID" sz="3000" dirty="0"/>
              <a:t>Jakarta, 23-24 Juni 2015</a:t>
            </a:r>
          </a:p>
          <a:p>
            <a:r>
              <a:rPr lang="id-ID" sz="3000" dirty="0"/>
              <a:t>Hotel Santika Slipi </a:t>
            </a:r>
            <a:endParaRPr lang="id-ID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www.ahmadsubagyo.com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FEE6-7737-451B-9134-976976DE8D9F}" type="slidenum">
              <a:rPr lang="id-ID" smtClean="0"/>
              <a:t>2</a:t>
            </a:fld>
            <a:endParaRPr lang="id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252"/>
            <a:ext cx="2447876" cy="17750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72817"/>
            <a:ext cx="2447876" cy="33726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40" y="5157193"/>
            <a:ext cx="2290604" cy="1667309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971876" y="6356350"/>
            <a:ext cx="6696124" cy="479898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dirty="0">
                <a:solidFill>
                  <a:schemeClr val="bg1"/>
                </a:solidFill>
              </a:rPr>
              <a:t> Ahmad Subagyo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" name="Picture 3" descr="D:\01 - esindo Training\59 - Sinergis Porvider Training\3-Credit analysis-monitoring-penyelesaian\barcode slide-k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282" y="6356350"/>
            <a:ext cx="1838718" cy="48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9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epa.gov/oppt/itc/pubs/tscacbitesting/images/welc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1" y="3276600"/>
            <a:ext cx="2905125" cy="2905126"/>
          </a:xfrm>
          <a:prstGeom prst="rect">
            <a:avLst/>
          </a:prstGeom>
          <a:noFill/>
        </p:spPr>
      </p:pic>
      <p:sp>
        <p:nvSpPr>
          <p:cNvPr id="4" name="Oval Callout 3"/>
          <p:cNvSpPr/>
          <p:nvPr/>
        </p:nvSpPr>
        <p:spPr>
          <a:xfrm>
            <a:off x="3352800" y="914400"/>
            <a:ext cx="6324600" cy="1905000"/>
          </a:xfrm>
          <a:prstGeom prst="wedgeEllipseCallout">
            <a:avLst>
              <a:gd name="adj1" fmla="val -33611"/>
              <a:gd name="adj2" fmla="val 729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PERKENALAN</a:t>
            </a:r>
            <a:endParaRPr lang="en-US" sz="4400" dirty="0"/>
          </a:p>
        </p:txBody>
      </p:sp>
      <p:sp>
        <p:nvSpPr>
          <p:cNvPr id="33794" name="AutoShape 2" descr="data:image/jpeg;base64,/9j/4AAQSkZJRgABAQAAAQABAAD/2wCEAAkGBhQSERUUEhQWFRQVFxYXGBgXFhcaGRoZHRgXGBgcFxYcICYfFx8kHB0dIS8gJCcpLCwsGh4xNTAqNSYtLikBCQoKDgwOGg8PGiwlHyU0KTAyKSwsLzQsLCwsKSwsLCwsMSwsLDQqLC0sLCwsLSwsLCwsLCwsLCwsLCwsLCwsLP/AABEIAOEA4QMBIgACEQEDEQH/xAAcAAEAAwEBAQEBAAAAAAAAAAAABQYHBAMCAQj/xABOEAACAQMCAwQIAQcKAwQLAAABAgMABBEFEgYhMRNBUWEHFCIycYGRoUIjUmJygpKxJDM0Q1NzorLBwhW00WOjpLMIFiVUVWR0g5Ph8P/EABsBAAIDAQEBAAAAAAAAAAAAAAADBAUGAgEH/8QANxEAAQQABAMFBQcEAwAAAAAAAQACAxEEEiExBUFREyJhcZEygaGx8AYUIzOywdFScuHxFYLS/9oADAMBAAIRAxEAPwDcaUpQhKUpQhKUpQhKVBaxxzY2pInuoUYdV3gv+4uW+1RGj+lqyubhIE7ZTIcRySRFI5G/NVic5PdkDPTryoQrpSlKEJSuXU9UitomlnkWONBlmY4A7h8STyAHMmqDN6dLTcRFb3Uo/OCIqkeI3uG+oFCFpFKodp6a9NYflXlt2/NmhkB+qBgfrXFqHpxtlB7C3uZv0igiQ/tOc/4aELSaVQ+D/S7b3sogkRraZvcV2VlfySQci36JA8s1fKEJSlKEJSlVLjL0iw2GxApnncErEjKMKDgtI55IueQ5Ek9ByNeE1uvQLVtpWQ3PpnumQiOyijc9He4MijzKKilvqKhI+PdUB3euBs89rW8Wz4DGGA+ZpJxEY5pogkPJbzSsv4d9MmGCalGsWeQni3GHPg6nLRfHJHwrQdN163uM+rzxTbevZyI+PjtJxTWuDhYSi0tNFd9KUrpeJSlKEJSlKEJSlKEJSlUf0s69PbWsa257M3EohaYe9GCrN7A/OYKQG7vjgjwmha9As0F7cY+k2CyJijHrF13QoeS+cz9Ix5denLvrLdY1q8vc+t3D7T/UwkxwjyOPak+LGuK2tUiU7Rge8xJ5nxZmPU+Zry/45b/2o+OGx+9jH3qtfiJJPyxorSPDRx6yHVettp8cXKNFXp0Az9epr6ubUSKVbIB7x1UjmGB7iDzqV4X0aPUrna3t2sC7pdrECSRuSR7lIOAMucHuA76kta4EiBl/4ZKe2g2mS0aQupyNwVS2XjZh0OSCeXKliF3tXqmGZg7taK7+jPi5ry3KTH+VW5Ecv6fL2JR5OAfmGq41gXo118LqcDrlVn7W1kVuR3AGSPIz13Lj9o1vtWkbi5tndVUjQ11DZY16e9TJltbb8IV52HcWyI4/p7Z+dZzYHnV19OiEalCT7ptQB8RM5b7EfWs79bIYDJGDkKvNm8Onur//ABxXLvaQNlaYTXNqwO3kQGJwN3eeZx8wDX7wzp093L2URw74aR+qQR9M46FjzAH4jz6CpvjT0eTW8Rkjke5gXBcMB20ZHPtEKgBlHeMZHmM16XDZAY4iwqEcMO8c/gysP4EGt49EPG8l7FJDcHdNbhPynfJG24KzD84FSCe/ke+sBkkOdxJyce2gyrDu3L3Hz+/dWregMZurs+EUI+rymvG6GkO1C2ulKGmpayH0ucSvLceooxWGNVefaSC7NzSMkc9oX2iO/cvhVAgtUTOxFXPXAxmum9vTNPcTHJMs8zc/ASMiD5Iqj5UWIAFmIVRzJJwB86pcVMS8t5bUrbDxAMBXRbWu6vdIU3FNylx1XcNw+K9a99C0me9ISAPFDjL3LowGPCAMBvY/ndB18Ks8ej6Q7/8ADkWMzKHOVB7VXXG4+sAZ7UdSMnpzGOVJZhXvBLjXh/Kc6drdGi/rkqs1iMVwSaGuQVBjdeavF7Dr+qy1M3emXVtL2DQy3Gf5qWJMiQf9pz2xMO/JA7xXndQXEEipdRLGZFLxlZA4O0gOrEAYYblPLIIPI8qQI8TFZGw52ml8ElA81ePRxx1JM/qd4czqpaOXGBMgxnI7pF7x3jn41oVYTobFdTsGHXtyv7LQyhvlit2q+wspliDjuqXERiOQtCUpSpKQlKUoQlKUoQlVX0n6Q1xpk4QZkiCzoMZy0TCTA8yoK/OrVX4wzQhfztplot3PbQdY53DPjviVTK48gcBf2q1m94jiinjtdsjPIucRxllRd2xTJj+bUnIBIxyPSswubL/hGqqGDdjAXZPO1lG1iPzjC3XyXNabr+oGC1muIUWR0iLr+kACw5jmVGSeR8cdarwzJ3VYl/ad5SMUKqMKoUdcKABnv5Coho7O0nDt2cU13IwDt78jHaSoc8wOS+zkDOMczXnwbxSL2xS5YBD7YkAyQrJndjvxjDeOD31ycV8JQaxbwsJSoGJYpUGfZcDI2nHUY8CCB5igCjTkEgi2qlekGJrXVI5Y03tI9pcImcbpY5ViZQfFhs+pNbBwlxQL2NyY2hmhkMU0TEMUcAHkw5OpBBDDrVD9KGnbjp8gcRut2kYkb8HaA+38QyKRnlkDPKp/gSPbqGpqCxVTZLljklhb4bJ72xtz51JiOiizDVQ3/pARoLW2kI9tbjaGxyCNG+8E9Bkqn7vlWWaLw3PcqZFHZ26gs9xICIlVfeK98pGDyXlkcyK/pXX9YgtYGluWCxLjORnJzyAXmWJPQAVm3BJt7y3vLUqXgjunKo4dD2TuJ41deRGH3DHQ7fCupdBa5iFml2ejZ7cQNHBDPEV2OzTpteYODslzzBDAHkPd6eZs2pTSJDI0SdpIFJRMgbmx7ILEgAZ6nwqt6HxbLLqt3ZSIqpCqvEQCDt9gEsScHdvBGAOh61PaFrC3MQlVWUb5EKtjIKOyMDjl1X71EcDdqYwiqWXal6ILpUaWOSKSVnZmiUCJMHB/JdyEHI2nkRjmOlSvojnTTpr5b+WG3ctbRhXkTrseTAfODycZx0J61ZeBdJurdLhbty7NcyujFt2YyFwR+aCc+z3VSJrQSa1qeYElUQESPJjESerrzQHOZCQMdMAN48nsfqbUd7BQpb2DXld3SxRvI52ois7HwVQST8gKhuAHJ0uyLdfVoP8Ay1rm9JeqRw6Zc9oT+VieBAoyzSSKyIAPic/AGpKjLDLeYOzuoIjeWV49wAbs3kZ0LAE4OG6VL6Fpk0suntOkRt7h2lCgtu9iN5EEikYIyA3LkeXKoi3B2ruGDhcjwOBkVYeA7+WW8soJEVVtLe42sGyXyEjyR+EBSvLrkHnzxVQwNc9zjV/72Vq62ta3l/payXABJOAASSe4Drk1E8Oa5bXsZntxlVkdAxj2ndhS5XPPDAjn39/SpO6tFkjeNxlHVkYZxlWBU8xzHI1z6FocVpAkECkRoDjJyTkkkse8kmmiqXJu/Bdc8bMjBG2MVIVtoba2OR2nk2Dzx31mvF+lTQG1E1y1wWuLjYzgbgjwISpxgDDocAcgGqy8bT33aWkNiGUSy5mmABEaLgkNkEAMCTnv24HWqTrd02p6nC7rKNNW4S1SVCAHMjMrFCcEh3CqXXog8TTBHmaW9bSnSBrgeisnos05Zr2e4OGFsiwx94DyAtKQe5goVfgTWsVx6VpMVtEsUEaxRr0VBgfHzJ7yeZrsqVFGI2Bg5KLI8yOLjzSlKUxLSlKUISlKUISlfE0yopZiFVQSxJwAAMkknoAO+onS+MbO5jeWG5ieOP8AnG3ABB4vuxtHI8zy5UIVV9MGn9utnCoRZJJ2CTuGPZkRO5UBfe7Tbt2nIPhkDEL6N9cmRRZ3cTRH2jalgwEka9UXeA2UBBAIztPMezWi6/okOoW3Zs3stteOWMjKOOaSRsO8Hv7xkd9Z5qvDeq3JhtnjWKSGbtReqyGNtiSbCIvfRmYqGXGOvdSZGlyfE8NGqutrZRxLsjjREyTtRQq5PXkMDnVN0rSEsrea7gvJLqGCGc28RlzCgUMxTKn2yCNuT08M4NS3D/EnrAZHXsrmE7Z4T7yMO8fnIeqsORBFcOrcBxTFzFLJbdtynWEgJMp97dGeQYjlvHPmcg5qIHZSWuUsszAObqvnj0rPpCySrlSbSVlBIGGki3jd1A2uRnrV/wBA4dgsouytowiFix5lmZj1ZnYlmPmT3Cs/9J9/HDpwR/ZjllghOBnam8O2B34RDVoh9Kelsm8XsIHLkxKtz5+4QG+1S4fZUSf2lyelqxZrOOYBmW1uI7iRV94xqGWQqe5lVi4Pdtz3VUNFs4dP1SHsZ3lh1KBsGR95LptZG3/iDKSBnmCSKuc3pa0kqd13GwOQRskbPiNoQ5FY/rOo2wLvplgybJI5Ip5JiGGx95EUDZ2ox3eznnu6csU0xufoEpsgZutxEYzuwN2MZwM48M9cVUOENYSGaaxlylx6zcuilH9uJnaVXDgbcEE9/UY61Y9F1mO6gSeE5RxnzU96t4FTyI8qqvEnHMtp6zDIoExGbJlUlZQxVFU5JBkRjlhyBHPHjAaCbap7iBTleKzuHh+8vL3U4YXjS1mlhSZyT2igQpvES4wS6nbzOBV9SQxxAzMuUQGR+i5C5dsdw5E/CuL0XRM1tNdONvrtxJcIp6iIhUiz8VTd8GFNgbqUqd1AKev9TttPtlaV1hgiCRrnJ5AbVVVGWY4HQAnlWa8dceW+pWjwW8F253B4phCoQSRnIOXcHGcqeWeZr34z1UtcX10xyumxrFbKea+tSIGMmO9lLRqPnjxqMsLMRRJGOiqB5k95PmTk/OrTCwCdxB2C6wmF7Y6mgqUXuV7NXtiHdtoAkjwTgscczyABJz08anOELl4NTtjNE0SyiWEMzIQWdQUGVJwSygfOuzG+9/RgiP78rD/Yn+KvPiC1llaCO3OJu0aVDjPtQxSSL9WCrnzok4bBGx0jb0tT5IKjc7MTR02+t1puuak0FvLKido0aM4TO3dtGSM4PdnuqNg16yvnjRJTI8ey5HZs42/m9oyezk7sGNjz55FdWkast3bRTp0kQEr+a3R1P6rZHyqv3nE9tZZt7WIPKOfY26qqqfGVx7MfzyfKqRuYuygElR8oIBvRdPHurylEtLZJHmuM7hEAZFtxjtnXJABwQoyRzY+FSOgcKzTSwSXMQtra0x6tahldt4G1ZJmXKgqPdUE4JJJz1p/DvFzWeoG41JE23KpCkqN7NuAWYRsCMlWPMv4jPw2uOQMAVIIIBBByCD0IPeKnthMejxqoU5cHkEUvqlKV2o6UpShCUpShCV5zzBFZj0UEn5DNelcOpa1BCyJPLHGZSVQOwXeQOYGevUfUeNCFRIOLG1TTbuCaIQXD2jTIobcrxSRkxuh6nDYVh3H44qocdDfb2M0YX+XRQW0oAwCC0E0fLv2sjDHgcVNJo0kMj28GDcabKstruO3tbSbJMLOe7G+MnoCqdK67Dg2R7HTopiEe0mimZSQ3JDIQgZeWcFefTketIe+iFIYywaU76O4Fhm1G2jG2KK4Ro0HuoJYI5GCjuG4k4HLnV2rHZOKJIr2/tLUkXt1PAqEoSIo1toxJOxIwQADgZ645ePhBxVd2F1cW9tK96irGGe8mJEc/NnClRuIwVyoOFPfTo7dTRukv7tk7K7+krSbX1ZrucyRS265jmgbbMCThUU9GDMQNrcuZ6Vn3BvFep3kboqWxkibYzylkdOQ9qSFfe8PZwMg5rh4l1bUbx4nnaKSOJt/q8WY13gEK259xcjP4iAO7rURqWpxjdI6y21wisY3BKOSByCSoSH58sE/KnPwmZpzaHxS2YnK7u6jwVi404TXs4vWZZLm6mmRVZmKoij25ezhU7VUIpHPJywqLgRRc3LMFG1YRkgDHsuScnp1+1R+oRtcw209xcSXDGSFeZ2oFdgjqqLjBz1PUledSGj8Nxy3DRqp9XjKvMCzMHkA/Jx8z0Ue0w/VFedoMDAZZeWvw0ATJoXTTCNvMfRK+blt/tIwYeKkEfUVyersasen8L2k6v/JxC8UskJ7J3Q+weRypG7KlTzB61wwcMn1uS3F1OEWKOVM7GchmdW9tl6AgfWkRfaTDkuD2kEan6C5fweUUWkG1w6PxPJpdwGCNJBMGaeNee3aVHar+aRnBzgHGD3EbBpepW97EksJSZAQynAJVvMHmjD5Gsj0u2Fjqssk5eW2ESRNJIQ2wTAbTIMe5uV1JxgZGevP0uNB0+0v3gnjPYSBJElWR1EO8sAkm1huQsvst1AIzkcxy8sxP4rNAdUsYl2GcYXgmunx9FcePriS7J061cB2jZ5267EHuRnwMj4BHUKCcYNWHgr0lWdzFFE0scNyqrG8LkIQ6+yRHnCuMjltJ5Y6VmHAmtWtvFfyRAJLtedFLh8whSYlDbidwY+0Dzyw8OXuODYYDYo0YYXULpcK3PMixCUSDPNGB3LlSOWPOuXEQRF3TVcMxDpsT2btLoD0sqT4obFzd22ecmpW0pxyyhthP9jEAa6sVT9R4CnhnNxHLJMqjIzMqSoApHvyKyMAuQOnLwqa0XSJbmCOaO7uY+0GQJEgflkjmAoBzjIPgRRBxrCQR9oXaE7/ytHhA+G2Obr+y8eH76NnuBvXtWnkymRuCriNPZ6n2Vzy8akkl7O/tHPusZofgzoGU/WPHzqI4q4dmhi7SZ7e7yyoivA0czMxwqxtGc7v+lRrR3Hq8E8G+aMSRS9kxLSxsj8xHJ1cZBXDAkfWpjMbFjcO4RGx1XpmOUxkba/H65q6a/wANWkKTXEkk0MZzJIkU7xpI/wCoORZunLqTUHwrowgg93a0p7R15+yTzVOfP2Qcc+ec1xHiHt5hPqCSwhT+RjeJxBHk8mL49qT9JgMd2OWJrVNVEaLsHaSS8okB989c5HRQOZboBTOHxdiM8h1+S6gEYJl0Feq49QVZbqGLAZY1klkBAIG5ezjDd3Pcxx5ZrpsOI5dHK9k5ktnYA2jEswyeZtT1BGclD7PwzX3ptgLeNi7bnOZJpD3tjmfJQOQHcBU3wLpXL1yUflpxlM9YoTzRF8CR7THvJx3U3GzsZHbxqV5iGB7e8O8dfJaNomsxXcEc8Dbo5F3KfsQR3EEEEeINd1Uz0avtF9ByxDezbABjCSBZgPq7farnUAGxaoiKNJSlK9XiUpShCVSPSNw5JM0NxHAl0IVlSS3cDLxydmSYi3LtFKAgd/MA563eleEXovQa1WW8HW1nveW2aXtFUQtHM8peFd27s+zkOYxuHTpyOD1q4o2ar/GwFnfxXzDFvNGLadx0jffvhkf9HmyFu7I8qmIpKr5QWO1VlC4PZovm97KESXLKoZImLPtG7YgL7S3XHLOOlZNocZFuhb33HaOe8s/tsT55P2qycccRvM01hEm1R2azzFh7jKshSNBzJZeRJxgE8uhqCmuQvlV5wyEgGQ89lTcRlBIYOS6K+JYVYYYBge4gEfQ18QXIbpXtVwqtVTVrDLzRh3ALQtHGpChp5Syg5xnAZd2Pia0rQtIEEKxA5IHtP3s55u5z1y2Tz8hVN02zaTVRkexHGkxPmokjQD9pyf2a0OAc6+afajFHtRA3YanzvT4LZ8KjuHtDvVKrej2eSSO6M+O0F06vgYG4JGpOO7OM11X7BNQtj/axXEX7pjlX+DfWuvRYwl3foOhkhm+ckXtfdCfnULoFq9xJ21zM7TW8sqmEBVjjbmowuNzAochieefKql1OlkmOjco0/uZp6FSYicjWc7+R1UvZop1GSNwGWezG4HoQkrKQfiJftVA4n4WeyuFa4dJYXV4oC+CURArIGJGMgEqPgfhWgF9uo2h/Pjuo/tFKP8hrj9KyA29uCAc3K9QD0imP+la7hLs2EjP1oaWYxL3w8YDW7OrdVzgngeC+jllkGAJ41QpgZWNQZF8CrlsH9UVc+KGBvbBe8etP8hEq/wAWqG9E8+03MIwBujlUDH4lKN94x9al9ZbOpwj8y0lY/tTRqP8AKabxE5cNIfApDBIeM5H8nH5Lh4okMgjtUJDXJKsR+GFeczfMYUebVYrGFVAVQAqgAAdAByAHyqqcY2XZq15HLJHPHGEXbhlcFxtRkIIOWI6f6VZoHIA3Y3YGcdM9+PLNYGcD7uzIdNb/ALtL+FUtuLMjgd9PT6tRmmkXl0bs84LctFbDuZ+k03nzGxT4AmovhVMW+382W4X6TSVazLywKrXDyYFwv5t3cAfAsHH+atH9nsRcrwNBQAHQC/5s+JSBF2bgTub/AGUg8QIIIBB5EEZBHgR31G6Zw3DbuzxqQTyGSSEXOSsYPuKTzxUxtr821su0B1TiGkgkaqJ1uHtBFBz/AJRNHEcddhO+X/u1b61oltHVI0yISamgPSC3eT9qVxGP8Kv+951fohyqpxr+0lrooMrrcT7lE8FHbqWqJ3E2co/agKn7pV3qkcGLu1PVJPwg2kPzSFmb/OBV3qQz2QqV/tFKUpXS5SlKUISlKUIWSek/i9muxYNEDZo9s904VnbG7tdmxeqkKueR61K23G9hJ7l3CPJ27M/uybT9qomu3csl/eXMG2SN5imxjtJESrFuSTp7ytgHljFcF3qqsCJbeUH9KHeD8GXcDTnYJsrQXGvdouWYt0TiALUpdajHJfXjRurqXhwysGBxBGpww5HBBH1qK1+3LIQOuMj9Yc1+4FV+1vSksjKhVSyZTbtYDaAGCjqCc5HlVlmnHZlmOAoJJ8AOZqzw4AiydNFXzkmXP1Xjo1xkAjoQD9edTwqn8MSsVO4bcOwC4wVHLAPw51Z7y77KJ5OuxSQPE9w+ZwPnTmvtmZJc2nZVIcIRbjcTf2kuxT+hENnLy376tlrHUdw5o/Y28UR5lEAY+LdWPzYk1+alqDtIba1YI6gNPMQCsCEZHI8jIw5gHkBkmvjONkdjcVI8cydeQG316BbxhGHgazwSzgxqN3j8UNoT8jcL/AVBtpdzLf3E9ikQ7FVgl7VmAmfCyALtHslVKjcxA5+FcXD3EkFreXJe5kuIW9XjW4dlcKR2jbZGHMLuYgPjb1Hdmrbw7P2epXEY9y4hjuF/WQiF8fEGM1a4TD5MSWyCwWACwQDQbf8ArkofaEs7p5+m6gBq3ay2blTFLFeCGWN/eRnjkQqfEHIwehBr79Kk3K0Txklf92Lb/vry9IsXYXyzgYVo4J3xjm9vdRLuPwikI+A8q8fSpKDc2y/mxTP+80aj+BrT4CFsLMjdr08L1VPK0y8UgcfqlF8FXvY38JPuzB4G+LDfH/iXH7VW+/56q36NnGP3p5D/ALazqacrEWX34ysqnwaMhx/DHzq7aBqIu728uEDGJuwSKTaQhVEO5VJ6kOTn5UvjRy4V/jXzVnPhMvFmzDYg/BfevflJ7SDuMhnf9WEZUHyMjL9K99TuHF1ZqGIVzcbgOjYiyu7xwcmvDSD213cXH4UxbRnx2HdKR5FyBn9CvXV/6VZf3kw/8PJ/0rGgBr2xHk13qWk/DQe5W27S/qR6AgKYqD0VcTXq+FwG/fhhNTlQmnKVvrte50tpR+68R/yCpXAn5ZneX7hdYjTKfH9ipG4mVFLOyoo6sxAA7uZPIc6h9W4tt4IywkSVsHakbq7NgZPu52gDmWPIAfKp+SEMMMAQeoIBHzBqC1jSI27O1gjRJbxxDlERWEfJp2yAOSxg5+IrYNks0ok0jmtJC+OC7OVL6KadiZLywM5XlhF7dRGqDqBsIJzzyTWmxCq3qcYXXAoGFTTUCjwHrLD+AH0qxKuRjpkYz4ZqPN+YoERJjs+K4PRagaze477q5uZ+fgZWRPlsRauNVL0TuDo9nj+zx8w7A/cVbanquSlKUISlKUISoXjTW/VLC4nHvRxts/XPsx/4ytTVU30utjSpjjkHty3kouIix8sAdaAhZrYWvZRJH12KFz4kDmfmcn5193A9k165r8Zc1owKFBUpNlUu9T8sh78svxG0t/ECrDw/pPrdzBbH+bJ7afPQQRkFgf122p8zS805B+UfACZbJ7hg5P0q++jng9/UbiZ/yc19GVjyOccJRhDkDvO7eR5jvFQsU/I0gc1KgbmcD0WZaVMZD2h6yM8n77s/+6pXVCAId3836xb9p4be0B5+W7bUfpVs8LtBMuyaDEboe4gYBHirDmD0INS99ZiWJ4z0dSufAkcj8jg/KmOZ2kGRp3FfBcB2SbMeRV/tZPrVbstMju2c7QtisjlY15C5l3e3LKerIGBCr+Lbk8sCvXhzUvWLWN294rskHg6+xID4cwfqKk4FWNFRAFRAFVR0AAwAK+L97DOewWHXXlW58+h5a81unRCanDZQfFwiLwxR28Mlw24R71wsce0iRn24OwA4295PLmK5fRjpk4u33ukkNnG9urru992jcpz67AuPLKiud74/yq7QbpXkFnbdO5gi4+MzMx8kFaLoGkx2dvFbqRkDGSecj+9I3PmSTlvIfCtTw6N0bMp1rr/VufKrrztQJgC4V9Dl67qq8VW6zaoInGV9QkDDykmCnHnhT9qzrVL53mSGUkyWkPq7HGN2JXKN55j2HPxrU+ONOeOSO/iUv2KNHOg95oCdxK+JRhux3jNULiu0U3MNxGQyXUWAw6Fkwyn5of8ADVhh5HR4sNPsuGnmOXouoGML2PO7T8DooaUHZhRuZyI0X8539lR9TV2eApHHploxBjRRcTL/AFanm20/2khyQO4HPmKjYSs94I4AGmiB2Aj2UkPJpZD0xEvQdS7KMGtH0nSUto9iZJJLO7e9I5953PeT9uQqFx7FBr2jetQPHqfAcup8lLcfvExrYaX8192FgkMaxRKFRBgAf6+JJ5k95NR2t/0iy/vpP+XlqZqG1z+kWX9+/wD5EtZfDuLpSTuQ79JUmUAMoeHzCmah41/9pN52i/adv+tTaxZqD1D8jqFvIwxHLHJbbu4SF1kjB/W2kDzqRwpwGIrwKXij3PeF18Qam1vA0iQvM4IARASST3nAJAHjjw8a4vQ/q4uNTujMS1wsKhMxmMRKHImRUJJHtGPJPM86sMkWQRkjIIyOoyOo8xVT0rh9NLurKdJZnXt+xk3sCoScMucADA7QqSefd4VsMLMy6O6qMU1zhY2VuupN+tXJH9Va20R+LPNL/Aj7VYA+FyegGfpzqsaLJ2l5qUvjd9l8oYYk/wBTUhxTqPY2FzJnBWGTH6xUqn+IivXm5SF4wVCCuv0TR40ez84yfq7t/rVuqM4Y0429lbQnrFDEh+KooP3zUnViq1KUpQhKUpQhK8rm2WRGR1DI6lWU9CpGCCPAivWlCFg82mNZXMlk5J7MB4WPV4GJ2HzKkFD+rXpWucQ8I2t8FF1CshX3WyVdf1ZFIYfDOKgV9Dum/iikkA/C9xOV+m/n8KnR4wtbRFqI/DBzrBVJ4Q4dOqThmB9QhbLN3XEinki+Manmx7yMeY2sCvK0tEiRY41VEUAKqgBQB0AA5AV7VEkeXuzFSWMDBQWD+kS0e01SaecEQ3JjMc2CVGECmNmx7JBUkDwOa+La8RxlHVh+iwP8KtfpW1KWeeCztI0klgaO9k3thQFYrGh823E4JHIedVu9Flz9e0toW73SEvGfMTQ4z8wDU3DzOa2uSrsUWh+mp8Kv0XPo2pLb3hiLLsuvaUZGVmGFPLrhxjn+cvnVwlfapbwBP0GaptxeaQ0TxWsLGVh7HYW0pmVx7SFWYAghgD71SPCmp3E8MyXa7J0YqybdpCtGrJ7Pnk1jOP8ADx2v3plUavzWj4Pji9nYuBBG19FXrq/aCzsezxm3SG+lJP4d6qAAQQWd5T18M1ovGNyjWcN7Gci3kguUYd8ZZVkHwMTnI8qoXDtwoktHlGY1XS1bkCAMXQQt4KJ+zz8BVqu7ubR0K9h6zYNLiMI2JYRIT+TKEYkXcSF5jqAe6rGGMMaAN7J9TqvHOsm9tB6K8W12kiB43WRG5qykMpHkRyNYjrWn3KpOtsyNDBqJjhTADxvu9kIejKTKUKnpgd2asi8WWdrcrLZsUSQTetWZRkKNHE0gk7IjEbAptbbyII8M0jtmjsrEPzllu4JpD4u7tM2fP8PypGKl7DJQ1JFX4WT9eK6b+Jty6Ls4S4USxhwSHnk5yydcnwUn8IP1PM9wE1VPl0ef10SdkS/rKuLkSjaLYKVMJjzkfQ5JzkVcRWSxjSXiRz8xdqfDw3Onp5K4w2jS3LVL8xULrzqs9kzHAWdySeQAFvMSSe4AVN4qF1wj1mxB75pOXiBby55eHMfWuMIPxNejv0ldz+x6fMKvaVxa73O86lEloH5K8cPayKDzG1FzGp6AsQ2OeOdWPiG/juJbGGORDHNJ23aAghhDh1RD3sz48wFNWG1VIxhFVP1VC/wqs8bQq8EcIVR21xDGrYH5MvJkyL4N15jnls1LhnimxTC1mWtOXTfQDUb7qvdE9rHFxVn21wa5pQuLeWE/1iEA+DdUPyYA/KpTbX5tqY2fKbC4JsUqv6Kr557WeaT+cku5Wf8AWKQ7vvUzxGO2ks7Qc+3uUZx/2UH5aTPzVR865/R9aCJbyD8Ud3I5OckrKiPGT4ezy/ZqT4Tt/WNTubjrHaL6pH4GQkSXBHgR7CfI1o2DPLnG26iuflhyq+ilKVPUBKUpQhKUpQhKUpQhKUpQhKUrm1O+WGGSV/diR5D8FUsfsKELLeEcubu4c7nnu5/aPUpG3ZxgeQAIAqwh6r3BsRSxgDe8ydo3xkJkP+aprfV3EymALI4k55nHxXv2lVjXz6tcpd/1ThYbj9Hn+RlPkCSpPgwqwb6+Jo1dSjgMrDawPQg8iD8qXisKzEwuifsV3g8Q/CzNlbyWe6PDGt1e2U2RH6pcD9hZPWYXXzVXbHmgq0aHxXbXlklrqTLHM8aCSOYmPeOTRyI5wDuG1gQchs1n1vpd/LHbtCm5nilhWUY2+rtvjaOZm90p+Fu8N4qK0rQLy21G09Su0AnijWOaFuTqVAG+M+BwGDL4jPnmGObWWwSN6Puv1W3Fk2BoevyUPrs7pYalbyMZXtTAgnIBka3maNsO4GSypuBPeMGu3iPH8lA6C7hx8Nsn+lRWlS2lrpWoWrOnbI1zC6lvykjDMcJCE55jaAFGBg9OddepKyw2If31ntQ/62xlb7mqziQ/Ej/7fpUzC+y73fNWLNftfINM1j1dr6qu3TbdTiaUHY0LRwN+ES5LSA+DFAMHvAIqwZqD4jP5Wyz7vrQ/e7KUJ96l4M98t6hw+CROO7fQj5qf3VDa2u+4sUPfdB//AMcUr/xwals1FX39O0/+8uB/4d6MGalvoHfpK5xWkR93zVq202167a/NteCVVNqpalrosL2aQjPrFopRBzMlxHJ2caKOpJEgHLuHlWg8FaGbSyhifnLjfK3UtK5LyEnv9onn4AVUbi0R9X03cobaLxhnngiOPBx5HHPxxWlVuOGOz4ZrvrQ0oMx71JSlKsUlKUpQhKUpQhKUpQhKUpQhKqPpVuiumTRqfbuDHbr8ZXVD/hLVbqoPpVly2nw97XXan4QxOx+7D6V0xuZwC5ecrSVxR4UBR0AAHwHIV9b6599fu+tLlWVyrk1LTWdxLDIYpgNucbkdQSQskf4hknBGGGTg1HycR3IdYPVgLlgSrb82+0Y3Sb/fwCR7G3PMc+dTe+oiZ/5eh8LWUny/Kw/9KTJHWoNWnx66OF0u30fg+oIGOWV51OOmRPLnA7hUZf6RbC/b1tMR3fZiOdSUeG4QbQBKOaB0xjuLL0qR4DuleGfYwZVu7gAqQQQzCQYI7vaqR1KzSVWSRVdG6qwyD39K+QuxJwXEpXcrN+RNr6FDF28DR4BVjhPQ4ozOrKsssF3OnbOA0jEFSGLnJBwRnB6g99d/FXKKJvzbm2P/AHqr/rUhp+mxwJ2cKBEBJwM9T1JJySfjXBxZ/Rv/ALtt/wAxFS/vHb40PF0TzUvsuzgLedKHvNOn9bL9nM0nrETRTLJ+RS3G0SRvHuGDjdnkckjHncKGlRJ8SZg0EAUKToohGSQd0qE4vA7BPH1i22+IPbJ088ZqbqD4nXc1mvjdxE/BVkf+KiusF+e09NfQWif8shTtRd7/AE3T/wC9n/5aWpOo6Vd2oWK+BupPpDs/i4rzCnvk+D/0lLxn5J93zVwxX5ivvFMVAzqltReljfrUY7obKV/gZJo0H2Q1fao/CSbtVvmPVILOMeQbt3YfXFXivpXDG5cJH5A+uqhPNuKUpSrBcJSlKEJSlKEJSlKEJSlKEJWcekZwdRsl/s4bp/3jAgP8RWj1lHGE4fWJMHPY2sMfwZ5JJD/hC/apOFbmmaEnEGo3L830314b6b602VUORe++ohAHvpc9Fto0PweSUn7LUhvqLtZP5bcf3Vvn6z/6UqRurR4/sU1javy/cKW9HRAs+ywA0EskL4AG4oeTHHUlCvPyqfkt81nZiu7e6C21yI4rqWRirxK4WTsy568/a29xH/WbSzvz72oH9m1gH8c18e4vwp0GMfme0WbAN3R8gVsMPxKNsbbtWRrY1X+No8Wb/rwf8xFXy1je92oPnztrcj6YFcWp8PXdymya+yAVZQtuiDepypfBJYA93w8Kh4WBscrXukbQI/q/8pz+KRuYW0VaW6mvyqdompalcwrKHtRuLjDRy59lip91scyK79+p/wDyR8/5QPtXL8A5ri0vbY8f8KWOJwePorFUJq53XlkngZ5T8Fi2D7vXPs1M/wBZZr8EmP8AE86q72FxeXapJP8Al+3a2jeMGMRhR2ksgCkFjtB5E/8A6sOHcMdLI6nt0a73WCOnilScRieKZZ2+a0uuLRiJNTcg5FvbbeXc8smSD4HZGOXnXrH6O392TUbtox3L2aMfjKAWNUu50Vbe9u4YJJ4VR4SFjnkXO6FDubn7RLbuZzU3BfZ6SZzo2vGYggdPH4LjE4oyNDQ1a9mlZSslyPdvrsfrSK3+Za7uGdOub699Xkv7sRLC0shR1QnLqiKCq8s+0fgvLFeTfYvGQjM97aUAvoahXXgI51HVSDn27ReXisHP55OKvdRfD3DNvYxdlbRhFJyx5lnbvZ3PNj8T8KlK0kEfZRtj6AD0Cik2bSlKU1eJSlKEJSlKEJSlKEJSlKEJWJetdrdXs/XtLmRVP6EWIU/yGth1m/7C3mmP9VHJJ+6pb/SsP4fi2WsIPXYrHPXc3ttn5k1acMZmlJ6BRsSe5Slt9N9eO6m6tFSrcq9t9RGg82uXPNzcOpP6KYEY+Sn7mpEtUXoJ/pB7muZvttX+KmkvHfb7/kmNHdK9uIH2rFL/AGNxDIf1d2xvs9W3ZVT1yPfbTKOpjfHxCkj7gVarG4EsSSDo6K4/aUN/rXz37ZQ5ZY5OoIVjgmZ2kdF97aAV6babawlqw+7KucLw9m91CnOGKbEee4sokkTPeFZv8Rqf21D6Auy5vYh7qypKPjNGHcfDcM/Op3bUrFm5SeoB9QNfehuHsLy21UeC4d+qqw7ptRkPw5QD7kVcXYKCx5BQSfgOZ+1ZfZIVthOZZYswydoIyAWjkcylQcErk45j4Vo/s1h3zdtl6D5oMeQhapo2sMNOmutxkIN9MhYkgqss5jA/R2quAO6qEuoes3NxcciJOxQEdC0cKq5X9HeSB8KsnqBseHpUkAR2hl9kHo85bbGM9SN4X9k1W9MsuxhSMfgUA/Hqx+ua2PA4M07pOTf3XZs0F1KhPSrn6H7DK3dyc/lZhCnhshG3I+MjP9Ko2o6g0UTMgy+NqDvLt7KADv8AaIraeFtDFnZwW6/1SBSfFurt82JPzqfxmb2YvekynkpWlKVn0hKUpQhKUpQhKUpQhKUpQhKUpQhVP0rXfZ6RdnON0fZjnj+cZY/91Zq9/Ei5MkaqOWS6gfLnW33tjHMhjmRJI295HUMp7+ankedRNvwHp8bBksrZWHQiGPI+HLlUzC4s4e6F2lSRZ6WPwa0kp2wLLcMO6CGST7gY+9dfZ3QGTp96B/cgn90Nn7VuCoAMAYHhX7innicxOlLgYdiwSfWEj/nUniPhJbzL9fYx96i9H1+BFkDyBCZpmG5WGVZyynp3g1/R+KYo/wCSlsEgafXVH3dtUv5+/wDWa3P42I7yIpSMfEJXTwZxhapZxRy3CI8QZCHJU4DHaRkdNuPh07q3jFeUllGxyyKT4lQT9TVXxQf8kwMl0o3p/m1Iw/4BJasobjGyAz61D++D9hzrwHHVofckeTH9nDM/3C4rW00yIHIijB8Qi5+uK6AtUTeAwDdzvh/CmHGO5ALBtC4vt0e6klLoZZyVJhm5xqiInRTjoeRqYHHdh/71H894/wBtbDivloFPVQfiBTJeCwSOzEn4chXReNxbmiqCw7X+K1uIHh08NdTyApiJJGCKwKlmbGBy6c+pqPv9HuTb9iLC+VgqBCLcOuUKlc4YjGVGa/oJUA6AD4V+4q1wEQwEbo4tnb3zSpJnPNlfz+un6rdy9pd2VzM6BezBSOKNDj2yEZgu4n8fU+XSpKPQtR/+GSkf/UW4+26tvxSrCHGSwtyRmh5BcZ3LJOGeELqa+he5tWtoLY9t7ckbmSUcogNnQKct8h5VrdKUiSV0rszzZXJN7pSlKWvEpSlCEpSlCEpSlCEpSlCEpSlCEpSlCEpSlCEpSlCEpSlCEpSlCEpSlCEpSlCEpSlCEpSlCEpSlCEpSlCEpSlCEpSlCF//2Q=="/>
          <p:cNvSpPr>
            <a:spLocks noChangeAspect="1" noChangeArrowheads="1"/>
          </p:cNvSpPr>
          <p:nvPr/>
        </p:nvSpPr>
        <p:spPr bwMode="auto">
          <a:xfrm>
            <a:off x="1587501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B1AF-3A08-41C4-BA61-6710C4F2C6EE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967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686800" cy="914400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ernard MT Condensed" pitchFamily="18" charset="0"/>
              </a:rPr>
              <a:t>P R O F I L     NARASUMBER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CEF2-3898-4D40-B087-ED153D7675C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1"/>
            <a:ext cx="91440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dirty="0">
                <a:solidFill>
                  <a:schemeClr val="bg1"/>
                </a:solidFill>
                <a:latin typeface="Baskerville Old Face" pitchFamily="18" charset="0"/>
                <a:ea typeface="+mj-ea"/>
                <a:cs typeface="+mj-cs"/>
              </a:rPr>
              <a:t>                                         </a:t>
            </a:r>
            <a:endParaRPr lang="en-US" sz="2800" dirty="0">
              <a:solidFill>
                <a:schemeClr val="bg1"/>
              </a:solidFill>
              <a:latin typeface="Baskerville Old Face" pitchFamily="18" charset="0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6553200"/>
            <a:ext cx="91440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r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</a:rPr>
              <a:t>Prepared by Dr. Ahmad </a:t>
            </a:r>
            <a:r>
              <a:rPr lang="en-US" dirty="0" err="1">
                <a:solidFill>
                  <a:schemeClr val="bg2"/>
                </a:solidFill>
              </a:rPr>
              <a:t>Subagyo</a:t>
            </a:r>
            <a:r>
              <a:rPr lang="en-US" dirty="0">
                <a:solidFill>
                  <a:schemeClr val="bg2"/>
                </a:solidFill>
              </a:rPr>
              <a:t>    ------------------------------------------ www.ahmadsubagyo.com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524000" y="1295400"/>
          <a:ext cx="8839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C:\Users\Acer\Pictures\indonesia\benderaku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886950" y="1"/>
            <a:ext cx="78105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186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AGENDA</a:t>
            </a:r>
            <a:endParaRPr lang="id-ID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81200" y="1417638"/>
            <a:ext cx="7787208" cy="2299394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0"/>
              </a:spcBef>
              <a:buNone/>
            </a:pPr>
            <a:r>
              <a:rPr lang="id-ID" b="1" dirty="0">
                <a:solidFill>
                  <a:schemeClr val="bg1"/>
                </a:solidFill>
              </a:rPr>
              <a:t>OUTLINE:</a:t>
            </a:r>
            <a:endParaRPr lang="id-ID" sz="3000" dirty="0"/>
          </a:p>
          <a:p>
            <a:pPr marL="92583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sz="3000" dirty="0"/>
              <a:t>P</a:t>
            </a:r>
            <a:r>
              <a:rPr lang="id-ID" sz="3000" dirty="0"/>
              <a:t>ermasalahan Ekonomi dan Sosial</a:t>
            </a:r>
            <a:endParaRPr lang="id-ID" sz="2600" dirty="0"/>
          </a:p>
          <a:p>
            <a:pPr marL="925830" lvl="1" indent="-514350">
              <a:spcBef>
                <a:spcPts val="0"/>
              </a:spcBef>
              <a:buFont typeface="+mj-lt"/>
              <a:buAutoNum type="arabicPeriod"/>
            </a:pPr>
            <a:r>
              <a:rPr lang="id-ID" sz="3000" dirty="0"/>
              <a:t>Rencana Strategik Regulator</a:t>
            </a:r>
            <a:endParaRPr lang="id-ID" sz="2600" dirty="0"/>
          </a:p>
          <a:p>
            <a:pPr marL="925830" lvl="1" indent="-514350">
              <a:spcBef>
                <a:spcPts val="0"/>
              </a:spcBef>
              <a:buFont typeface="+mj-lt"/>
              <a:buAutoNum type="arabicPeriod"/>
            </a:pPr>
            <a:r>
              <a:rPr lang="id-ID" sz="3000" dirty="0"/>
              <a:t>Financial Inclusion</a:t>
            </a:r>
          </a:p>
          <a:p>
            <a:pPr marL="411480" lvl="1" indent="0">
              <a:spcBef>
                <a:spcPts val="0"/>
              </a:spcBef>
              <a:buNone/>
            </a:pPr>
            <a:endParaRPr lang="id-ID" sz="2600" dirty="0"/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981200" y="3789040"/>
            <a:ext cx="7787208" cy="230425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lvl="1" indent="0">
              <a:spcBef>
                <a:spcPts val="0"/>
              </a:spcBef>
              <a:buNone/>
            </a:pPr>
            <a:r>
              <a:rPr lang="id-ID" sz="3000" dirty="0"/>
              <a:t>4.   e-money</a:t>
            </a:r>
          </a:p>
          <a:p>
            <a:pPr marL="925830" lvl="1" indent="-514350">
              <a:spcBef>
                <a:spcPts val="0"/>
              </a:spcBef>
              <a:buAutoNum type="arabicPeriod" startAt="5"/>
            </a:pPr>
            <a:r>
              <a:rPr lang="id-ID" sz="3000" dirty="0"/>
              <a:t>Mobil Banking</a:t>
            </a:r>
          </a:p>
          <a:p>
            <a:pPr marL="925830" lvl="1" indent="-514350">
              <a:spcBef>
                <a:spcPts val="0"/>
              </a:spcBef>
              <a:buAutoNum type="arabicPeriod" startAt="5"/>
            </a:pPr>
            <a:r>
              <a:rPr lang="id-ID" sz="3000" dirty="0"/>
              <a:t>Conclusion</a:t>
            </a:r>
            <a:endParaRPr lang="id-ID" sz="2600" dirty="0"/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www.ahmadsubagyo.com</a:t>
            </a:r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FEE6-7737-451B-9134-976976DE8D9F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807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76</Words>
  <Application>Microsoft Office PowerPoint</Application>
  <PresentationFormat>Widescreen</PresentationFormat>
  <Paragraphs>29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 JULIAN</vt:lpstr>
      <vt:lpstr>Arial</vt:lpstr>
      <vt:lpstr>Baskerville Old Face</vt:lpstr>
      <vt:lpstr>Bernard MT Condensed</vt:lpstr>
      <vt:lpstr>Calibri</vt:lpstr>
      <vt:lpstr>Calibri Light</vt:lpstr>
      <vt:lpstr>Office Theme</vt:lpstr>
      <vt:lpstr>PowerPoint Presentation</vt:lpstr>
      <vt:lpstr>TOWARD  BRANCHLESS BANKING</vt:lpstr>
      <vt:lpstr>PowerPoint Presentation</vt:lpstr>
      <vt:lpstr>P R O F I L     NARASUMBER</vt:lpstr>
      <vt:lpstr>AGENDA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</cp:revision>
  <dcterms:created xsi:type="dcterms:W3CDTF">2015-06-28T04:50:51Z</dcterms:created>
  <dcterms:modified xsi:type="dcterms:W3CDTF">2015-06-28T04:51:52Z</dcterms:modified>
</cp:coreProperties>
</file>